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69" r:id="rId3"/>
    <p:sldId id="270" r:id="rId4"/>
    <p:sldId id="278" r:id="rId5"/>
    <p:sldId id="280" r:id="rId6"/>
    <p:sldId id="281" r:id="rId7"/>
    <p:sldId id="273" r:id="rId8"/>
    <p:sldId id="279" r:id="rId9"/>
    <p:sldId id="272" r:id="rId10"/>
    <p:sldId id="276" r:id="rId11"/>
    <p:sldId id="274" r:id="rId12"/>
    <p:sldId id="263"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E028B9"/>
    <a:srgbClr val="D5B8EA"/>
    <a:srgbClr val="0099CC"/>
    <a:srgbClr val="CC9900"/>
    <a:srgbClr val="990033"/>
    <a:srgbClr val="7400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961161-7FD0-44FD-99D0-689FE09C2911}" v="315" dt="2019-10-15T00:42:19.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68089" autoAdjust="0"/>
  </p:normalViewPr>
  <p:slideViewPr>
    <p:cSldViewPr snapToGrid="0">
      <p:cViewPr varScale="1">
        <p:scale>
          <a:sx n="68" d="100"/>
          <a:sy n="68" d="100"/>
        </p:scale>
        <p:origin x="261"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Kenton" userId="f4632bfd-47b8-4333-882b-65cae78aced8" providerId="ADAL" clId="{82961161-7FD0-44FD-99D0-689FE09C2911}"/>
    <pc:docChg chg="undo custSel addSld delSld modSld sldOrd">
      <pc:chgData name="Carmen Kenton" userId="f4632bfd-47b8-4333-882b-65cae78aced8" providerId="ADAL" clId="{82961161-7FD0-44FD-99D0-689FE09C2911}" dt="2019-10-15T00:46:25.127" v="8092" actId="20577"/>
      <pc:docMkLst>
        <pc:docMk/>
      </pc:docMkLst>
      <pc:sldChg chg="addSp delSp modSp modAnim">
        <pc:chgData name="Carmen Kenton" userId="f4632bfd-47b8-4333-882b-65cae78aced8" providerId="ADAL" clId="{82961161-7FD0-44FD-99D0-689FE09C2911}" dt="2019-10-15T00:17:05.497" v="5602" actId="14100"/>
        <pc:sldMkLst>
          <pc:docMk/>
          <pc:sldMk cId="109857222" sldId="256"/>
        </pc:sldMkLst>
        <pc:spChg chg="add del mod ord">
          <ac:chgData name="Carmen Kenton" userId="f4632bfd-47b8-4333-882b-65cae78aced8" providerId="ADAL" clId="{82961161-7FD0-44FD-99D0-689FE09C2911}" dt="2019-10-13T21:13:40.517" v="166" actId="1076"/>
          <ac:spMkLst>
            <pc:docMk/>
            <pc:sldMk cId="109857222" sldId="256"/>
            <ac:spMk id="2" creationId="{00000000-0000-0000-0000-000000000000}"/>
          </ac:spMkLst>
        </pc:spChg>
        <pc:spChg chg="del mod ord">
          <ac:chgData name="Carmen Kenton" userId="f4632bfd-47b8-4333-882b-65cae78aced8" providerId="ADAL" clId="{82961161-7FD0-44FD-99D0-689FE09C2911}" dt="2019-10-13T21:11:20.842" v="61" actId="478"/>
          <ac:spMkLst>
            <pc:docMk/>
            <pc:sldMk cId="109857222" sldId="256"/>
            <ac:spMk id="3" creationId="{00000000-0000-0000-0000-000000000000}"/>
          </ac:spMkLst>
        </pc:spChg>
        <pc:spChg chg="add mod">
          <ac:chgData name="Carmen Kenton" userId="f4632bfd-47b8-4333-882b-65cae78aced8" providerId="ADAL" clId="{82961161-7FD0-44FD-99D0-689FE09C2911}" dt="2019-10-15T00:17:05.497" v="5602" actId="14100"/>
          <ac:spMkLst>
            <pc:docMk/>
            <pc:sldMk cId="109857222" sldId="256"/>
            <ac:spMk id="5" creationId="{C1119F36-ED23-4DB0-BB9B-BA79658413F9}"/>
          </ac:spMkLst>
        </pc:spChg>
        <pc:spChg chg="add del mod">
          <ac:chgData name="Carmen Kenton" userId="f4632bfd-47b8-4333-882b-65cae78aced8" providerId="ADAL" clId="{82961161-7FD0-44FD-99D0-689FE09C2911}" dt="2019-10-13T21:11:24.438" v="62" actId="478"/>
          <ac:spMkLst>
            <pc:docMk/>
            <pc:sldMk cId="109857222" sldId="256"/>
            <ac:spMk id="9" creationId="{AEDC7344-09BE-431F-AB3D-0103D5A34DAD}"/>
          </ac:spMkLst>
        </pc:spChg>
        <pc:spChg chg="add del mod">
          <ac:chgData name="Carmen Kenton" userId="f4632bfd-47b8-4333-882b-65cae78aced8" providerId="ADAL" clId="{82961161-7FD0-44FD-99D0-689FE09C2911}" dt="2019-10-13T21:11:38.491" v="67" actId="478"/>
          <ac:spMkLst>
            <pc:docMk/>
            <pc:sldMk cId="109857222" sldId="256"/>
            <ac:spMk id="11" creationId="{3288BC3A-8B8F-415D-BE96-763A9063DD82}"/>
          </ac:spMkLst>
        </pc:spChg>
        <pc:picChg chg="add">
          <ac:chgData name="Carmen Kenton" userId="f4632bfd-47b8-4333-882b-65cae78aced8" providerId="ADAL" clId="{82961161-7FD0-44FD-99D0-689FE09C2911}" dt="2019-10-13T21:08:02.937" v="39"/>
          <ac:picMkLst>
            <pc:docMk/>
            <pc:sldMk cId="109857222" sldId="256"/>
            <ac:picMk id="4" creationId="{D9508148-7997-4604-85BC-5E2D6D17DF9E}"/>
          </ac:picMkLst>
        </pc:picChg>
        <pc:picChg chg="add del">
          <ac:chgData name="Carmen Kenton" userId="f4632bfd-47b8-4333-882b-65cae78aced8" providerId="ADAL" clId="{82961161-7FD0-44FD-99D0-689FE09C2911}" dt="2019-10-13T21:10:21.847" v="41"/>
          <ac:picMkLst>
            <pc:docMk/>
            <pc:sldMk cId="109857222" sldId="256"/>
            <ac:picMk id="5" creationId="{E58FEC81-4273-465F-8990-0EF8D43BF5F4}"/>
          </ac:picMkLst>
        </pc:picChg>
        <pc:picChg chg="add mod">
          <ac:chgData name="Carmen Kenton" userId="f4632bfd-47b8-4333-882b-65cae78aced8" providerId="ADAL" clId="{82961161-7FD0-44FD-99D0-689FE09C2911}" dt="2019-10-13T21:10:35.207" v="43" actId="1076"/>
          <ac:picMkLst>
            <pc:docMk/>
            <pc:sldMk cId="109857222" sldId="256"/>
            <ac:picMk id="7" creationId="{F6681985-BF3D-4988-B200-62A3698026CF}"/>
          </ac:picMkLst>
        </pc:picChg>
      </pc:sldChg>
      <pc:sldChg chg="del delDesignElem">
        <pc:chgData name="Carmen Kenton" userId="f4632bfd-47b8-4333-882b-65cae78aced8" providerId="ADAL" clId="{82961161-7FD0-44FD-99D0-689FE09C2911}" dt="2019-10-13T21:06:32.137" v="3" actId="2696"/>
        <pc:sldMkLst>
          <pc:docMk/>
          <pc:sldMk cId="238189422" sldId="260"/>
        </pc:sldMkLst>
      </pc:sldChg>
      <pc:sldChg chg="modSp">
        <pc:chgData name="Carmen Kenton" userId="f4632bfd-47b8-4333-882b-65cae78aced8" providerId="ADAL" clId="{82961161-7FD0-44FD-99D0-689FE09C2911}" dt="2019-10-14T03:00:34.303" v="5597" actId="5793"/>
        <pc:sldMkLst>
          <pc:docMk/>
          <pc:sldMk cId="3289231531" sldId="263"/>
        </pc:sldMkLst>
        <pc:spChg chg="mod">
          <ac:chgData name="Carmen Kenton" userId="f4632bfd-47b8-4333-882b-65cae78aced8" providerId="ADAL" clId="{82961161-7FD0-44FD-99D0-689FE09C2911}" dt="2019-10-14T03:00:34.303" v="5597" actId="5793"/>
          <ac:spMkLst>
            <pc:docMk/>
            <pc:sldMk cId="3289231531" sldId="263"/>
            <ac:spMk id="3" creationId="{C5BF7D73-DDE6-43B4-A04E-873A5285D228}"/>
          </ac:spMkLst>
        </pc:spChg>
      </pc:sldChg>
      <pc:sldChg chg="del delDesignElem">
        <pc:chgData name="Carmen Kenton" userId="f4632bfd-47b8-4333-882b-65cae78aced8" providerId="ADAL" clId="{82961161-7FD0-44FD-99D0-689FE09C2911}" dt="2019-10-13T21:06:31.282" v="2" actId="2696"/>
        <pc:sldMkLst>
          <pc:docMk/>
          <pc:sldMk cId="588058721" sldId="268"/>
        </pc:sldMkLst>
      </pc:sldChg>
      <pc:sldChg chg="modSp modNotesTx">
        <pc:chgData name="Carmen Kenton" userId="f4632bfd-47b8-4333-882b-65cae78aced8" providerId="ADAL" clId="{82961161-7FD0-44FD-99D0-689FE09C2911}" dt="2019-10-15T00:17:39.287" v="5621" actId="20577"/>
        <pc:sldMkLst>
          <pc:docMk/>
          <pc:sldMk cId="3634932842" sldId="269"/>
        </pc:sldMkLst>
        <pc:spChg chg="mod">
          <ac:chgData name="Carmen Kenton" userId="f4632bfd-47b8-4333-882b-65cae78aced8" providerId="ADAL" clId="{82961161-7FD0-44FD-99D0-689FE09C2911}" dt="2019-10-13T21:12:37.007" v="103" actId="20577"/>
          <ac:spMkLst>
            <pc:docMk/>
            <pc:sldMk cId="3634932842" sldId="269"/>
            <ac:spMk id="2" creationId="{3F2770AD-E241-4E8B-9266-484207FD4016}"/>
          </ac:spMkLst>
        </pc:spChg>
      </pc:sldChg>
      <pc:sldChg chg="modSp ord">
        <pc:chgData name="Carmen Kenton" userId="f4632bfd-47b8-4333-882b-65cae78aced8" providerId="ADAL" clId="{82961161-7FD0-44FD-99D0-689FE09C2911}" dt="2019-10-15T00:21:49.877" v="5631" actId="27636"/>
        <pc:sldMkLst>
          <pc:docMk/>
          <pc:sldMk cId="613173498" sldId="270"/>
        </pc:sldMkLst>
        <pc:spChg chg="mod">
          <ac:chgData name="Carmen Kenton" userId="f4632bfd-47b8-4333-882b-65cae78aced8" providerId="ADAL" clId="{82961161-7FD0-44FD-99D0-689FE09C2911}" dt="2019-10-14T00:56:26.015" v="5382" actId="1076"/>
          <ac:spMkLst>
            <pc:docMk/>
            <pc:sldMk cId="613173498" sldId="270"/>
            <ac:spMk id="2" creationId="{63F831E9-6977-474F-9062-B2EEBBA5044F}"/>
          </ac:spMkLst>
        </pc:spChg>
        <pc:spChg chg="mod">
          <ac:chgData name="Carmen Kenton" userId="f4632bfd-47b8-4333-882b-65cae78aced8" providerId="ADAL" clId="{82961161-7FD0-44FD-99D0-689FE09C2911}" dt="2019-10-15T00:21:49.877" v="5631" actId="27636"/>
          <ac:spMkLst>
            <pc:docMk/>
            <pc:sldMk cId="613173498" sldId="270"/>
            <ac:spMk id="3" creationId="{F5805C1A-FC1D-4A4A-8251-524EDDEAE88D}"/>
          </ac:spMkLst>
        </pc:spChg>
        <pc:picChg chg="mod">
          <ac:chgData name="Carmen Kenton" userId="f4632bfd-47b8-4333-882b-65cae78aced8" providerId="ADAL" clId="{82961161-7FD0-44FD-99D0-689FE09C2911}" dt="2019-10-13T22:29:17.648" v="2875" actId="1076"/>
          <ac:picMkLst>
            <pc:docMk/>
            <pc:sldMk cId="613173498" sldId="270"/>
            <ac:picMk id="5" creationId="{104AC132-BCBE-413C-AEDC-F27696A54EE8}"/>
          </ac:picMkLst>
        </pc:picChg>
      </pc:sldChg>
      <pc:sldChg chg="addSp delSp modSp add modAnim modNotesTx">
        <pc:chgData name="Carmen Kenton" userId="f4632bfd-47b8-4333-882b-65cae78aced8" providerId="ADAL" clId="{82961161-7FD0-44FD-99D0-689FE09C2911}" dt="2019-10-15T00:42:10.256" v="7451" actId="14100"/>
        <pc:sldMkLst>
          <pc:docMk/>
          <pc:sldMk cId="4017161801" sldId="272"/>
        </pc:sldMkLst>
        <pc:spChg chg="del">
          <ac:chgData name="Carmen Kenton" userId="f4632bfd-47b8-4333-882b-65cae78aced8" providerId="ADAL" clId="{82961161-7FD0-44FD-99D0-689FE09C2911}" dt="2019-10-14T00:32:12.486" v="4587" actId="478"/>
          <ac:spMkLst>
            <pc:docMk/>
            <pc:sldMk cId="4017161801" sldId="272"/>
            <ac:spMk id="2" creationId="{2CFF89A6-53E3-4FFF-8968-1BD9DABA12E3}"/>
          </ac:spMkLst>
        </pc:spChg>
        <pc:spChg chg="del">
          <ac:chgData name="Carmen Kenton" userId="f4632bfd-47b8-4333-882b-65cae78aced8" providerId="ADAL" clId="{82961161-7FD0-44FD-99D0-689FE09C2911}" dt="2019-10-14T00:32:14.596" v="4588" actId="478"/>
          <ac:spMkLst>
            <pc:docMk/>
            <pc:sldMk cId="4017161801" sldId="272"/>
            <ac:spMk id="3" creationId="{341678B6-7712-4FD6-B4E8-7B14A770CABF}"/>
          </ac:spMkLst>
        </pc:spChg>
        <pc:spChg chg="add mod">
          <ac:chgData name="Carmen Kenton" userId="f4632bfd-47b8-4333-882b-65cae78aced8" providerId="ADAL" clId="{82961161-7FD0-44FD-99D0-689FE09C2911}" dt="2019-10-15T00:42:10.256" v="7451" actId="14100"/>
          <ac:spMkLst>
            <pc:docMk/>
            <pc:sldMk cId="4017161801" sldId="272"/>
            <ac:spMk id="6" creationId="{D5E02E60-8162-4E1E-BBD1-D3FAB0B2B982}"/>
          </ac:spMkLst>
        </pc:spChg>
        <pc:picChg chg="add mod">
          <ac:chgData name="Carmen Kenton" userId="f4632bfd-47b8-4333-882b-65cae78aced8" providerId="ADAL" clId="{82961161-7FD0-44FD-99D0-689FE09C2911}" dt="2019-10-14T00:47:04.568" v="4820" actId="1076"/>
          <ac:picMkLst>
            <pc:docMk/>
            <pc:sldMk cId="4017161801" sldId="272"/>
            <ac:picMk id="4" creationId="{CCADB77A-592E-41EF-8CDE-F2D8DBD3BAD0}"/>
          </ac:picMkLst>
        </pc:picChg>
        <pc:picChg chg="add mod modCrop">
          <ac:chgData name="Carmen Kenton" userId="f4632bfd-47b8-4333-882b-65cae78aced8" providerId="ADAL" clId="{82961161-7FD0-44FD-99D0-689FE09C2911}" dt="2019-10-14T00:33:10.376" v="4602" actId="1076"/>
          <ac:picMkLst>
            <pc:docMk/>
            <pc:sldMk cId="4017161801" sldId="272"/>
            <ac:picMk id="5" creationId="{00D2338A-2CEE-4A48-A825-CDDE6DBBD5D7}"/>
          </ac:picMkLst>
        </pc:picChg>
      </pc:sldChg>
      <pc:sldChg chg="addSp delSp modSp add ord">
        <pc:chgData name="Carmen Kenton" userId="f4632bfd-47b8-4333-882b-65cae78aced8" providerId="ADAL" clId="{82961161-7FD0-44FD-99D0-689FE09C2911}" dt="2019-10-15T00:38:37.967" v="7254" actId="207"/>
        <pc:sldMkLst>
          <pc:docMk/>
          <pc:sldMk cId="505879190" sldId="273"/>
        </pc:sldMkLst>
        <pc:spChg chg="add mod">
          <ac:chgData name="Carmen Kenton" userId="f4632bfd-47b8-4333-882b-65cae78aced8" providerId="ADAL" clId="{82961161-7FD0-44FD-99D0-689FE09C2911}" dt="2019-10-15T00:38:37.967" v="7254" actId="207"/>
          <ac:spMkLst>
            <pc:docMk/>
            <pc:sldMk cId="505879190" sldId="273"/>
            <ac:spMk id="2" creationId="{9FEC6691-9FE7-421E-83BE-437D1519E7C1}"/>
          </ac:spMkLst>
        </pc:spChg>
        <pc:spChg chg="del">
          <ac:chgData name="Carmen Kenton" userId="f4632bfd-47b8-4333-882b-65cae78aced8" providerId="ADAL" clId="{82961161-7FD0-44FD-99D0-689FE09C2911}" dt="2019-10-13T21:27:21.557" v="547" actId="478"/>
          <ac:spMkLst>
            <pc:docMk/>
            <pc:sldMk cId="505879190" sldId="273"/>
            <ac:spMk id="2" creationId="{B206A7E3-3C13-4D68-9ECE-E1AD560040EA}"/>
          </ac:spMkLst>
        </pc:spChg>
        <pc:spChg chg="mod">
          <ac:chgData name="Carmen Kenton" userId="f4632bfd-47b8-4333-882b-65cae78aced8" providerId="ADAL" clId="{82961161-7FD0-44FD-99D0-689FE09C2911}" dt="2019-10-14T00:18:52.326" v="3335" actId="692"/>
          <ac:spMkLst>
            <pc:docMk/>
            <pc:sldMk cId="505879190" sldId="273"/>
            <ac:spMk id="3" creationId="{B1E7989B-9BE5-494E-B3E5-8322A2527728}"/>
          </ac:spMkLst>
        </pc:spChg>
        <pc:spChg chg="add mod">
          <ac:chgData name="Carmen Kenton" userId="f4632bfd-47b8-4333-882b-65cae78aced8" providerId="ADAL" clId="{82961161-7FD0-44FD-99D0-689FE09C2911}" dt="2019-10-14T00:18:18.314" v="3322" actId="692"/>
          <ac:spMkLst>
            <pc:docMk/>
            <pc:sldMk cId="505879190" sldId="273"/>
            <ac:spMk id="5" creationId="{DABCD77F-8A22-4A45-AC31-8C707EF9FD03}"/>
          </ac:spMkLst>
        </pc:spChg>
        <pc:spChg chg="add mod">
          <ac:chgData name="Carmen Kenton" userId="f4632bfd-47b8-4333-882b-65cae78aced8" providerId="ADAL" clId="{82961161-7FD0-44FD-99D0-689FE09C2911}" dt="2019-10-14T00:23:02.106" v="3761" actId="20577"/>
          <ac:spMkLst>
            <pc:docMk/>
            <pc:sldMk cId="505879190" sldId="273"/>
            <ac:spMk id="6" creationId="{06045396-DD81-49D5-8A2C-A39CD260133A}"/>
          </ac:spMkLst>
        </pc:spChg>
        <pc:spChg chg="add del mod">
          <ac:chgData name="Carmen Kenton" userId="f4632bfd-47b8-4333-882b-65cae78aced8" providerId="ADAL" clId="{82961161-7FD0-44FD-99D0-689FE09C2911}" dt="2019-10-13T22:33:22.056" v="2942" actId="478"/>
          <ac:spMkLst>
            <pc:docMk/>
            <pc:sldMk cId="505879190" sldId="273"/>
            <ac:spMk id="7" creationId="{7DC2499F-BC3D-4B45-AC8C-A998D4586D33}"/>
          </ac:spMkLst>
        </pc:spChg>
        <pc:spChg chg="add mod">
          <ac:chgData name="Carmen Kenton" userId="f4632bfd-47b8-4333-882b-65cae78aced8" providerId="ADAL" clId="{82961161-7FD0-44FD-99D0-689FE09C2911}" dt="2019-10-14T00:15:43.407" v="3308" actId="692"/>
          <ac:spMkLst>
            <pc:docMk/>
            <pc:sldMk cId="505879190" sldId="273"/>
            <ac:spMk id="8" creationId="{A96F3836-1D78-420F-9889-FCA690275BE9}"/>
          </ac:spMkLst>
        </pc:spChg>
        <pc:spChg chg="add mod">
          <ac:chgData name="Carmen Kenton" userId="f4632bfd-47b8-4333-882b-65cae78aced8" providerId="ADAL" clId="{82961161-7FD0-44FD-99D0-689FE09C2911}" dt="2019-10-14T00:17:24.856" v="3315" actId="692"/>
          <ac:spMkLst>
            <pc:docMk/>
            <pc:sldMk cId="505879190" sldId="273"/>
            <ac:spMk id="12" creationId="{6C008410-224A-4848-9A8A-82CED85EF8B1}"/>
          </ac:spMkLst>
        </pc:spChg>
        <pc:picChg chg="add del mod">
          <ac:chgData name="Carmen Kenton" userId="f4632bfd-47b8-4333-882b-65cae78aced8" providerId="ADAL" clId="{82961161-7FD0-44FD-99D0-689FE09C2911}" dt="2019-10-13T21:35:50.847" v="1172" actId="478"/>
          <ac:picMkLst>
            <pc:docMk/>
            <pc:sldMk cId="505879190" sldId="273"/>
            <ac:picMk id="4" creationId="{C27768E6-13D7-4DD6-9D76-3265488B3BB2}"/>
          </ac:picMkLst>
        </pc:picChg>
        <pc:cxnChg chg="add del mod">
          <ac:chgData name="Carmen Kenton" userId="f4632bfd-47b8-4333-882b-65cae78aced8" providerId="ADAL" clId="{82961161-7FD0-44FD-99D0-689FE09C2911}" dt="2019-10-14T00:18:56.956" v="3336" actId="478"/>
          <ac:cxnSpMkLst>
            <pc:docMk/>
            <pc:sldMk cId="505879190" sldId="273"/>
            <ac:cxnSpMk id="10" creationId="{F221E932-CF1A-4498-ACC1-8FCAD57442C7}"/>
          </ac:cxnSpMkLst>
        </pc:cxnChg>
        <pc:cxnChg chg="add mod">
          <ac:chgData name="Carmen Kenton" userId="f4632bfd-47b8-4333-882b-65cae78aced8" providerId="ADAL" clId="{82961161-7FD0-44FD-99D0-689FE09C2911}" dt="2019-10-14T00:17:56.726" v="3318" actId="692"/>
          <ac:cxnSpMkLst>
            <pc:docMk/>
            <pc:sldMk cId="505879190" sldId="273"/>
            <ac:cxnSpMk id="14" creationId="{6AE5A2B4-F8E0-4F7A-A4E5-E032263B9722}"/>
          </ac:cxnSpMkLst>
        </pc:cxnChg>
      </pc:sldChg>
      <pc:sldChg chg="modNotesTx">
        <pc:chgData name="Carmen Kenton" userId="f4632bfd-47b8-4333-882b-65cae78aced8" providerId="ADAL" clId="{82961161-7FD0-44FD-99D0-689FE09C2911}" dt="2019-10-14T01:27:38.325" v="5517" actId="20577"/>
        <pc:sldMkLst>
          <pc:docMk/>
          <pc:sldMk cId="2784692534" sldId="274"/>
        </pc:sldMkLst>
      </pc:sldChg>
      <pc:sldChg chg="addSp delSp add del">
        <pc:chgData name="Carmen Kenton" userId="f4632bfd-47b8-4333-882b-65cae78aced8" providerId="ADAL" clId="{82961161-7FD0-44FD-99D0-689FE09C2911}" dt="2019-10-14T00:40:11.315" v="4606" actId="2696"/>
        <pc:sldMkLst>
          <pc:docMk/>
          <pc:sldMk cId="2006866690" sldId="275"/>
        </pc:sldMkLst>
        <pc:picChg chg="add del">
          <ac:chgData name="Carmen Kenton" userId="f4632bfd-47b8-4333-882b-65cae78aced8" providerId="ADAL" clId="{82961161-7FD0-44FD-99D0-689FE09C2911}" dt="2019-10-14T00:32:30.556" v="4591"/>
          <ac:picMkLst>
            <pc:docMk/>
            <pc:sldMk cId="2006866690" sldId="275"/>
            <ac:picMk id="4" creationId="{BD63A526-11D8-4148-B61C-1957DBB24AB5}"/>
          </ac:picMkLst>
        </pc:picChg>
      </pc:sldChg>
      <pc:sldChg chg="addSp delSp modSp add">
        <pc:chgData name="Carmen Kenton" userId="f4632bfd-47b8-4333-882b-65cae78aced8" providerId="ADAL" clId="{82961161-7FD0-44FD-99D0-689FE09C2911}" dt="2019-10-14T01:26:26.935" v="5431" actId="1076"/>
        <pc:sldMkLst>
          <pc:docMk/>
          <pc:sldMk cId="1127260981" sldId="276"/>
        </pc:sldMkLst>
        <pc:spChg chg="del">
          <ac:chgData name="Carmen Kenton" userId="f4632bfd-47b8-4333-882b-65cae78aced8" providerId="ADAL" clId="{82961161-7FD0-44FD-99D0-689FE09C2911}" dt="2019-10-14T00:57:12.935" v="5389" actId="478"/>
          <ac:spMkLst>
            <pc:docMk/>
            <pc:sldMk cId="1127260981" sldId="276"/>
            <ac:spMk id="2" creationId="{8B74E5BA-1D46-4DCE-BB37-C5B35BA316E3}"/>
          </ac:spMkLst>
        </pc:spChg>
        <pc:spChg chg="del">
          <ac:chgData name="Carmen Kenton" userId="f4632bfd-47b8-4333-882b-65cae78aced8" providerId="ADAL" clId="{82961161-7FD0-44FD-99D0-689FE09C2911}" dt="2019-10-14T00:57:10.935" v="5388" actId="478"/>
          <ac:spMkLst>
            <pc:docMk/>
            <pc:sldMk cId="1127260981" sldId="276"/>
            <ac:spMk id="3" creationId="{31507B97-FCE9-4384-AD60-D4BD8764A49C}"/>
          </ac:spMkLst>
        </pc:spChg>
        <pc:picChg chg="add mod ord">
          <ac:chgData name="Carmen Kenton" userId="f4632bfd-47b8-4333-882b-65cae78aced8" providerId="ADAL" clId="{82961161-7FD0-44FD-99D0-689FE09C2911}" dt="2019-10-14T01:26:26.935" v="5431" actId="1076"/>
          <ac:picMkLst>
            <pc:docMk/>
            <pc:sldMk cId="1127260981" sldId="276"/>
            <ac:picMk id="4" creationId="{F1CB13EA-CD21-4B99-A8AA-50F2E3686079}"/>
          </ac:picMkLst>
        </pc:picChg>
        <pc:picChg chg="add del">
          <ac:chgData name="Carmen Kenton" userId="f4632bfd-47b8-4333-882b-65cae78aced8" providerId="ADAL" clId="{82961161-7FD0-44FD-99D0-689FE09C2911}" dt="2019-10-14T01:19:13.287" v="5395" actId="478"/>
          <ac:picMkLst>
            <pc:docMk/>
            <pc:sldMk cId="1127260981" sldId="276"/>
            <ac:picMk id="5" creationId="{FB957C37-2117-4963-8944-0CBE814F2E49}"/>
          </ac:picMkLst>
        </pc:picChg>
        <pc:picChg chg="add mod">
          <ac:chgData name="Carmen Kenton" userId="f4632bfd-47b8-4333-882b-65cae78aced8" providerId="ADAL" clId="{82961161-7FD0-44FD-99D0-689FE09C2911}" dt="2019-10-14T01:25:14.195" v="5412" actId="1076"/>
          <ac:picMkLst>
            <pc:docMk/>
            <pc:sldMk cId="1127260981" sldId="276"/>
            <ac:picMk id="6" creationId="{21E010B5-4E9E-4BF9-A114-2E88C700FC07}"/>
          </ac:picMkLst>
        </pc:picChg>
        <pc:picChg chg="add mod">
          <ac:chgData name="Carmen Kenton" userId="f4632bfd-47b8-4333-882b-65cae78aced8" providerId="ADAL" clId="{82961161-7FD0-44FD-99D0-689FE09C2911}" dt="2019-10-14T01:25:18.445" v="5413" actId="1076"/>
          <ac:picMkLst>
            <pc:docMk/>
            <pc:sldMk cId="1127260981" sldId="276"/>
            <ac:picMk id="7" creationId="{38D3B630-C213-4353-A529-B25A1A2BF4B3}"/>
          </ac:picMkLst>
        </pc:picChg>
        <pc:picChg chg="add mod">
          <ac:chgData name="Carmen Kenton" userId="f4632bfd-47b8-4333-882b-65cae78aced8" providerId="ADAL" clId="{82961161-7FD0-44FD-99D0-689FE09C2911}" dt="2019-10-14T01:25:45.925" v="5422" actId="1076"/>
          <ac:picMkLst>
            <pc:docMk/>
            <pc:sldMk cId="1127260981" sldId="276"/>
            <ac:picMk id="8" creationId="{D871BDE2-50FC-4B33-B972-3E64CB8F1A8E}"/>
          </ac:picMkLst>
        </pc:picChg>
        <pc:picChg chg="add mod">
          <ac:chgData name="Carmen Kenton" userId="f4632bfd-47b8-4333-882b-65cae78aced8" providerId="ADAL" clId="{82961161-7FD0-44FD-99D0-689FE09C2911}" dt="2019-10-14T01:25:28.755" v="5415" actId="1076"/>
          <ac:picMkLst>
            <pc:docMk/>
            <pc:sldMk cId="1127260981" sldId="276"/>
            <ac:picMk id="9" creationId="{379CBC1F-CDBD-45B2-A574-61B3DF72E247}"/>
          </ac:picMkLst>
        </pc:picChg>
        <pc:picChg chg="add mod">
          <ac:chgData name="Carmen Kenton" userId="f4632bfd-47b8-4333-882b-65cae78aced8" providerId="ADAL" clId="{82961161-7FD0-44FD-99D0-689FE09C2911}" dt="2019-10-14T01:25:48.315" v="5423" actId="1076"/>
          <ac:picMkLst>
            <pc:docMk/>
            <pc:sldMk cId="1127260981" sldId="276"/>
            <ac:picMk id="10" creationId="{116C3AB3-0B2F-44E7-865F-4D748555A385}"/>
          </ac:picMkLst>
        </pc:picChg>
        <pc:picChg chg="add mod">
          <ac:chgData name="Carmen Kenton" userId="f4632bfd-47b8-4333-882b-65cae78aced8" providerId="ADAL" clId="{82961161-7FD0-44FD-99D0-689FE09C2911}" dt="2019-10-14T01:25:42.215" v="5421" actId="1076"/>
          <ac:picMkLst>
            <pc:docMk/>
            <pc:sldMk cId="1127260981" sldId="276"/>
            <ac:picMk id="11" creationId="{A104DB26-421C-430A-B668-55A29B41841A}"/>
          </ac:picMkLst>
        </pc:picChg>
        <pc:picChg chg="add mod">
          <ac:chgData name="Carmen Kenton" userId="f4632bfd-47b8-4333-882b-65cae78aced8" providerId="ADAL" clId="{82961161-7FD0-44FD-99D0-689FE09C2911}" dt="2019-10-14T01:25:56.690" v="5424" actId="1076"/>
          <ac:picMkLst>
            <pc:docMk/>
            <pc:sldMk cId="1127260981" sldId="276"/>
            <ac:picMk id="12" creationId="{EAB19582-20A1-4FDD-B04B-030A87C8F101}"/>
          </ac:picMkLst>
        </pc:picChg>
        <pc:picChg chg="add mod">
          <ac:chgData name="Carmen Kenton" userId="f4632bfd-47b8-4333-882b-65cae78aced8" providerId="ADAL" clId="{82961161-7FD0-44FD-99D0-689FE09C2911}" dt="2019-10-14T01:25:59.035" v="5425" actId="1076"/>
          <ac:picMkLst>
            <pc:docMk/>
            <pc:sldMk cId="1127260981" sldId="276"/>
            <ac:picMk id="13" creationId="{3C77C526-DD76-40F6-936B-CE20368D0EF3}"/>
          </ac:picMkLst>
        </pc:picChg>
        <pc:picChg chg="add mod">
          <ac:chgData name="Carmen Kenton" userId="f4632bfd-47b8-4333-882b-65cae78aced8" providerId="ADAL" clId="{82961161-7FD0-44FD-99D0-689FE09C2911}" dt="2019-10-14T01:26:04.815" v="5426" actId="1076"/>
          <ac:picMkLst>
            <pc:docMk/>
            <pc:sldMk cId="1127260981" sldId="276"/>
            <ac:picMk id="14" creationId="{71BD8E14-6BEA-4E6E-82CA-9C9E5F389BAE}"/>
          </ac:picMkLst>
        </pc:picChg>
        <pc:picChg chg="add mod">
          <ac:chgData name="Carmen Kenton" userId="f4632bfd-47b8-4333-882b-65cae78aced8" providerId="ADAL" clId="{82961161-7FD0-44FD-99D0-689FE09C2911}" dt="2019-10-14T01:26:17.155" v="5428" actId="1076"/>
          <ac:picMkLst>
            <pc:docMk/>
            <pc:sldMk cId="1127260981" sldId="276"/>
            <ac:picMk id="15" creationId="{A0DCB3A9-38CD-4055-8BAF-A7936A4F3091}"/>
          </ac:picMkLst>
        </pc:picChg>
      </pc:sldChg>
      <pc:sldChg chg="addSp delSp add del">
        <pc:chgData name="Carmen Kenton" userId="f4632bfd-47b8-4333-882b-65cae78aced8" providerId="ADAL" clId="{82961161-7FD0-44FD-99D0-689FE09C2911}" dt="2019-10-14T01:27:06.885" v="5432" actId="2696"/>
        <pc:sldMkLst>
          <pc:docMk/>
          <pc:sldMk cId="2481782601" sldId="277"/>
        </pc:sldMkLst>
        <pc:picChg chg="add del">
          <ac:chgData name="Carmen Kenton" userId="f4632bfd-47b8-4333-882b-65cae78aced8" providerId="ADAL" clId="{82961161-7FD0-44FD-99D0-689FE09C2911}" dt="2019-10-13T21:23:22.617" v="246"/>
          <ac:picMkLst>
            <pc:docMk/>
            <pc:sldMk cId="2481782601" sldId="277"/>
            <ac:picMk id="4" creationId="{5A507F00-DD26-4F89-A22A-C4E7BFB11AFF}"/>
          </ac:picMkLst>
        </pc:picChg>
      </pc:sldChg>
      <pc:sldChg chg="addSp modSp add">
        <pc:chgData name="Carmen Kenton" userId="f4632bfd-47b8-4333-882b-65cae78aced8" providerId="ADAL" clId="{82961161-7FD0-44FD-99D0-689FE09C2911}" dt="2019-10-14T00:14:33.683" v="3300" actId="27636"/>
        <pc:sldMkLst>
          <pc:docMk/>
          <pc:sldMk cId="1322396818" sldId="278"/>
        </pc:sldMkLst>
        <pc:spChg chg="mod">
          <ac:chgData name="Carmen Kenton" userId="f4632bfd-47b8-4333-882b-65cae78aced8" providerId="ADAL" clId="{82961161-7FD0-44FD-99D0-689FE09C2911}" dt="2019-10-13T22:31:04.401" v="2909" actId="113"/>
          <ac:spMkLst>
            <pc:docMk/>
            <pc:sldMk cId="1322396818" sldId="278"/>
            <ac:spMk id="2" creationId="{39A0CF45-0ED5-4721-91C3-94F41983F889}"/>
          </ac:spMkLst>
        </pc:spChg>
        <pc:spChg chg="mod">
          <ac:chgData name="Carmen Kenton" userId="f4632bfd-47b8-4333-882b-65cae78aced8" providerId="ADAL" clId="{82961161-7FD0-44FD-99D0-689FE09C2911}" dt="2019-10-14T00:14:33.683" v="3300" actId="27636"/>
          <ac:spMkLst>
            <pc:docMk/>
            <pc:sldMk cId="1322396818" sldId="278"/>
            <ac:spMk id="3" creationId="{323D3022-0332-4C3C-8CB4-A1399E96164D}"/>
          </ac:spMkLst>
        </pc:spChg>
        <pc:picChg chg="add mod modCrop">
          <ac:chgData name="Carmen Kenton" userId="f4632bfd-47b8-4333-882b-65cae78aced8" providerId="ADAL" clId="{82961161-7FD0-44FD-99D0-689FE09C2911}" dt="2019-10-14T00:14:22.636" v="3291" actId="688"/>
          <ac:picMkLst>
            <pc:docMk/>
            <pc:sldMk cId="1322396818" sldId="278"/>
            <ac:picMk id="4" creationId="{693DBF32-F01E-46EB-B276-C93947D148D4}"/>
          </ac:picMkLst>
        </pc:picChg>
      </pc:sldChg>
      <pc:sldChg chg="addSp delSp modSp add modNotesTx">
        <pc:chgData name="Carmen Kenton" userId="f4632bfd-47b8-4333-882b-65cae78aced8" providerId="ADAL" clId="{82961161-7FD0-44FD-99D0-689FE09C2911}" dt="2019-10-15T00:40:26.957" v="7449" actId="6549"/>
        <pc:sldMkLst>
          <pc:docMk/>
          <pc:sldMk cId="782223928" sldId="279"/>
        </pc:sldMkLst>
        <pc:spChg chg="del">
          <ac:chgData name="Carmen Kenton" userId="f4632bfd-47b8-4333-882b-65cae78aced8" providerId="ADAL" clId="{82961161-7FD0-44FD-99D0-689FE09C2911}" dt="2019-10-13T21:37:37.288" v="1401" actId="478"/>
          <ac:spMkLst>
            <pc:docMk/>
            <pc:sldMk cId="782223928" sldId="279"/>
            <ac:spMk id="2" creationId="{F34511D8-B4CF-40C1-BAD2-D155DD482439}"/>
          </ac:spMkLst>
        </pc:spChg>
        <pc:spChg chg="mod">
          <ac:chgData name="Carmen Kenton" userId="f4632bfd-47b8-4333-882b-65cae78aced8" providerId="ADAL" clId="{82961161-7FD0-44FD-99D0-689FE09C2911}" dt="2019-10-15T00:40:26.957" v="7449" actId="6549"/>
          <ac:spMkLst>
            <pc:docMk/>
            <pc:sldMk cId="782223928" sldId="279"/>
            <ac:spMk id="3" creationId="{2EF1FA54-89A0-410C-B9A7-6B1626568B0C}"/>
          </ac:spMkLst>
        </pc:spChg>
        <pc:spChg chg="add mod">
          <ac:chgData name="Carmen Kenton" userId="f4632bfd-47b8-4333-882b-65cae78aced8" providerId="ADAL" clId="{82961161-7FD0-44FD-99D0-689FE09C2911}" dt="2019-10-14T00:31:45.005" v="4586" actId="14100"/>
          <ac:spMkLst>
            <pc:docMk/>
            <pc:sldMk cId="782223928" sldId="279"/>
            <ac:spMk id="5" creationId="{5FD8AF2A-9151-4149-BDEA-1E5BCF597EC5}"/>
          </ac:spMkLst>
        </pc:spChg>
        <pc:picChg chg="add mod">
          <ac:chgData name="Carmen Kenton" userId="f4632bfd-47b8-4333-882b-65cae78aced8" providerId="ADAL" clId="{82961161-7FD0-44FD-99D0-689FE09C2911}" dt="2019-10-14T00:29:10.341" v="4514" actId="1076"/>
          <ac:picMkLst>
            <pc:docMk/>
            <pc:sldMk cId="782223928" sldId="279"/>
            <ac:picMk id="4" creationId="{F94C5A43-4B26-4344-9A94-6F542BBD40A1}"/>
          </ac:picMkLst>
        </pc:picChg>
      </pc:sldChg>
      <pc:sldChg chg="addSp delSp modSp add modAnim modNotesTx">
        <pc:chgData name="Carmen Kenton" userId="f4632bfd-47b8-4333-882b-65cae78aced8" providerId="ADAL" clId="{82961161-7FD0-44FD-99D0-689FE09C2911}" dt="2019-10-15T00:25:51.582" v="6259" actId="20577"/>
        <pc:sldMkLst>
          <pc:docMk/>
          <pc:sldMk cId="640388224" sldId="280"/>
        </pc:sldMkLst>
        <pc:spChg chg="mod">
          <ac:chgData name="Carmen Kenton" userId="f4632bfd-47b8-4333-882b-65cae78aced8" providerId="ADAL" clId="{82961161-7FD0-44FD-99D0-689FE09C2911}" dt="2019-10-14T00:11:01.951" v="3233" actId="1076"/>
          <ac:spMkLst>
            <pc:docMk/>
            <pc:sldMk cId="640388224" sldId="280"/>
            <ac:spMk id="2" creationId="{8E4F1C47-F4FB-4C38-ACE4-CB432F0CBD09}"/>
          </ac:spMkLst>
        </pc:spChg>
        <pc:spChg chg="del">
          <ac:chgData name="Carmen Kenton" userId="f4632bfd-47b8-4333-882b-65cae78aced8" providerId="ADAL" clId="{82961161-7FD0-44FD-99D0-689FE09C2911}" dt="2019-10-13T22:05:12.816" v="1634"/>
          <ac:spMkLst>
            <pc:docMk/>
            <pc:sldMk cId="640388224" sldId="280"/>
            <ac:spMk id="3" creationId="{99EC8F6B-F1E4-4F9D-B50C-2151272ED24F}"/>
          </ac:spMkLst>
        </pc:spChg>
        <pc:spChg chg="add mod">
          <ac:chgData name="Carmen Kenton" userId="f4632bfd-47b8-4333-882b-65cae78aced8" providerId="ADAL" clId="{82961161-7FD0-44FD-99D0-689FE09C2911}" dt="2019-10-14T00:10:26.136" v="3225" actId="20577"/>
          <ac:spMkLst>
            <pc:docMk/>
            <pc:sldMk cId="640388224" sldId="280"/>
            <ac:spMk id="8" creationId="{A10840D2-0869-48E9-A7C2-1E26684D27A7}"/>
          </ac:spMkLst>
        </pc:spChg>
        <pc:spChg chg="add mod">
          <ac:chgData name="Carmen Kenton" userId="f4632bfd-47b8-4333-882b-65cae78aced8" providerId="ADAL" clId="{82961161-7FD0-44FD-99D0-689FE09C2911}" dt="2019-10-13T22:13:49.156" v="2490" actId="1076"/>
          <ac:spMkLst>
            <pc:docMk/>
            <pc:sldMk cId="640388224" sldId="280"/>
            <ac:spMk id="9" creationId="{380D7FA0-72FE-4151-99C7-C1A71726D73B}"/>
          </ac:spMkLst>
        </pc:spChg>
        <pc:spChg chg="add mod">
          <ac:chgData name="Carmen Kenton" userId="f4632bfd-47b8-4333-882b-65cae78aced8" providerId="ADAL" clId="{82961161-7FD0-44FD-99D0-689FE09C2911}" dt="2019-10-15T00:22:58.297" v="5658" actId="20577"/>
          <ac:spMkLst>
            <pc:docMk/>
            <pc:sldMk cId="640388224" sldId="280"/>
            <ac:spMk id="10" creationId="{237BC240-5C14-43DC-A782-C3E553C85F3C}"/>
          </ac:spMkLst>
        </pc:spChg>
        <pc:picChg chg="add mod modCrop">
          <ac:chgData name="Carmen Kenton" userId="f4632bfd-47b8-4333-882b-65cae78aced8" providerId="ADAL" clId="{82961161-7FD0-44FD-99D0-689FE09C2911}" dt="2019-10-13T22:05:59.091" v="1644" actId="732"/>
          <ac:picMkLst>
            <pc:docMk/>
            <pc:sldMk cId="640388224" sldId="280"/>
            <ac:picMk id="5" creationId="{664B6ADA-EB9F-4D98-A30B-A34F562EC6E2}"/>
          </ac:picMkLst>
        </pc:picChg>
        <pc:picChg chg="add mod modCrop">
          <ac:chgData name="Carmen Kenton" userId="f4632bfd-47b8-4333-882b-65cae78aced8" providerId="ADAL" clId="{82961161-7FD0-44FD-99D0-689FE09C2911}" dt="2019-10-13T22:06:22.626" v="1647" actId="1076"/>
          <ac:picMkLst>
            <pc:docMk/>
            <pc:sldMk cId="640388224" sldId="280"/>
            <ac:picMk id="7" creationId="{7FC75A3E-D200-497E-AAE0-B8084B8D3E6B}"/>
          </ac:picMkLst>
        </pc:picChg>
      </pc:sldChg>
      <pc:sldChg chg="addSp delSp modSp add modAnim modNotesTx">
        <pc:chgData name="Carmen Kenton" userId="f4632bfd-47b8-4333-882b-65cae78aced8" providerId="ADAL" clId="{82961161-7FD0-44FD-99D0-689FE09C2911}" dt="2019-10-15T00:37:26.200" v="7211" actId="20577"/>
        <pc:sldMkLst>
          <pc:docMk/>
          <pc:sldMk cId="243500929" sldId="281"/>
        </pc:sldMkLst>
        <pc:spChg chg="del">
          <ac:chgData name="Carmen Kenton" userId="f4632bfd-47b8-4333-882b-65cae78aced8" providerId="ADAL" clId="{82961161-7FD0-44FD-99D0-689FE09C2911}" dt="2019-10-13T22:09:48.257" v="2168" actId="478"/>
          <ac:spMkLst>
            <pc:docMk/>
            <pc:sldMk cId="243500929" sldId="281"/>
            <ac:spMk id="2" creationId="{704A8954-4A97-42DD-A7A8-FC94368F8551}"/>
          </ac:spMkLst>
        </pc:spChg>
        <pc:spChg chg="mod">
          <ac:chgData name="Carmen Kenton" userId="f4632bfd-47b8-4333-882b-65cae78aced8" providerId="ADAL" clId="{82961161-7FD0-44FD-99D0-689FE09C2911}" dt="2019-10-15T00:33:00.368" v="6496" actId="313"/>
          <ac:spMkLst>
            <pc:docMk/>
            <pc:sldMk cId="243500929" sldId="281"/>
            <ac:spMk id="3" creationId="{5018163E-B60A-42CD-80C7-17CC84D2B600}"/>
          </ac:spMkLst>
        </pc:spChg>
        <pc:spChg chg="add mod">
          <ac:chgData name="Carmen Kenton" userId="f4632bfd-47b8-4333-882b-65cae78aced8" providerId="ADAL" clId="{82961161-7FD0-44FD-99D0-689FE09C2911}" dt="2019-10-14T00:12:26.371" v="3245" actId="20577"/>
          <ac:spMkLst>
            <pc:docMk/>
            <pc:sldMk cId="243500929" sldId="281"/>
            <ac:spMk id="6" creationId="{C0E2B4C4-C43F-4D75-A3D7-9D60A5710211}"/>
          </ac:spMkLst>
        </pc:spChg>
        <pc:spChg chg="add mod">
          <ac:chgData name="Carmen Kenton" userId="f4632bfd-47b8-4333-882b-65cae78aced8" providerId="ADAL" clId="{82961161-7FD0-44FD-99D0-689FE09C2911}" dt="2019-10-13T22:25:22.286" v="2656" actId="20577"/>
          <ac:spMkLst>
            <pc:docMk/>
            <pc:sldMk cId="243500929" sldId="281"/>
            <ac:spMk id="7" creationId="{761B2513-52CA-4730-BEC4-67F569EFA0DC}"/>
          </ac:spMkLst>
        </pc:spChg>
        <pc:picChg chg="add mod">
          <ac:chgData name="Carmen Kenton" userId="f4632bfd-47b8-4333-882b-65cae78aced8" providerId="ADAL" clId="{82961161-7FD0-44FD-99D0-689FE09C2911}" dt="2019-10-13T22:10:18.667" v="2176" actId="1076"/>
          <ac:picMkLst>
            <pc:docMk/>
            <pc:sldMk cId="243500929" sldId="281"/>
            <ac:picMk id="4" creationId="{FA2FF097-02B1-475D-872E-7F1B660BBA52}"/>
          </ac:picMkLst>
        </pc:picChg>
        <pc:picChg chg="add mod">
          <ac:chgData name="Carmen Kenton" userId="f4632bfd-47b8-4333-882b-65cae78aced8" providerId="ADAL" clId="{82961161-7FD0-44FD-99D0-689FE09C2911}" dt="2019-10-13T22:12:22.617" v="2462" actId="1076"/>
          <ac:picMkLst>
            <pc:docMk/>
            <pc:sldMk cId="243500929" sldId="281"/>
            <ac:picMk id="5" creationId="{5B0723FD-7B7B-492C-8A07-D159831678A1}"/>
          </ac:picMkLst>
        </pc:picChg>
        <pc:picChg chg="add mod modCrop">
          <ac:chgData name="Carmen Kenton" userId="f4632bfd-47b8-4333-882b-65cae78aced8" providerId="ADAL" clId="{82961161-7FD0-44FD-99D0-689FE09C2911}" dt="2019-10-14T00:13:12.486" v="3270" actId="29295"/>
          <ac:picMkLst>
            <pc:docMk/>
            <pc:sldMk cId="243500929" sldId="281"/>
            <ac:picMk id="8" creationId="{09C34B09-55E7-4551-81E6-B29F62A7F29D}"/>
          </ac:picMkLst>
        </pc:picChg>
        <pc:picChg chg="add mod">
          <ac:chgData name="Carmen Kenton" userId="f4632bfd-47b8-4333-882b-65cae78aced8" providerId="ADAL" clId="{82961161-7FD0-44FD-99D0-689FE09C2911}" dt="2019-10-14T00:13:18.338" v="3288" actId="29295"/>
          <ac:picMkLst>
            <pc:docMk/>
            <pc:sldMk cId="243500929" sldId="281"/>
            <ac:picMk id="9" creationId="{7DFB47B8-7077-4366-9DCB-C13028246F30}"/>
          </ac:picMkLst>
        </pc:picChg>
      </pc:sldChg>
      <pc:sldChg chg="addSp delSp modSp add del setBg">
        <pc:chgData name="Carmen Kenton" userId="f4632bfd-47b8-4333-882b-65cae78aced8" providerId="ADAL" clId="{82961161-7FD0-44FD-99D0-689FE09C2911}" dt="2019-10-13T22:27:21.326" v="2830" actId="2696"/>
        <pc:sldMkLst>
          <pc:docMk/>
          <pc:sldMk cId="570613718" sldId="282"/>
        </pc:sldMkLst>
        <pc:spChg chg="del">
          <ac:chgData name="Carmen Kenton" userId="f4632bfd-47b8-4333-882b-65cae78aced8" providerId="ADAL" clId="{82961161-7FD0-44FD-99D0-689FE09C2911}" dt="2019-10-13T22:14:55.636" v="2499"/>
          <ac:spMkLst>
            <pc:docMk/>
            <pc:sldMk cId="570613718" sldId="282"/>
            <ac:spMk id="3" creationId="{804088D9-FCE7-4E77-94A6-A9C8C8045DCF}"/>
          </ac:spMkLst>
        </pc:spChg>
        <pc:picChg chg="add mod">
          <ac:chgData name="Carmen Kenton" userId="f4632bfd-47b8-4333-882b-65cae78aced8" providerId="ADAL" clId="{82961161-7FD0-44FD-99D0-689FE09C2911}" dt="2019-10-13T22:21:18.207" v="2527" actId="1076"/>
          <ac:picMkLst>
            <pc:docMk/>
            <pc:sldMk cId="570613718" sldId="282"/>
            <ac:picMk id="5" creationId="{7F11BB40-3945-4FAE-9021-54BFBE088F6D}"/>
          </ac:picMkLst>
        </pc:picChg>
        <pc:picChg chg="add del mod">
          <ac:chgData name="Carmen Kenton" userId="f4632bfd-47b8-4333-882b-65cae78aced8" providerId="ADAL" clId="{82961161-7FD0-44FD-99D0-689FE09C2911}" dt="2019-10-13T22:21:15.961" v="2526" actId="478"/>
          <ac:picMkLst>
            <pc:docMk/>
            <pc:sldMk cId="570613718" sldId="282"/>
            <ac:picMk id="7" creationId="{D0A897B0-3210-422E-9DE8-84FDFA8B155F}"/>
          </ac:picMkLst>
        </pc:picChg>
        <pc:picChg chg="add del mod">
          <ac:chgData name="Carmen Kenton" userId="f4632bfd-47b8-4333-882b-65cae78aced8" providerId="ADAL" clId="{82961161-7FD0-44FD-99D0-689FE09C2911}" dt="2019-10-13T22:23:29.071" v="2532" actId="478"/>
          <ac:picMkLst>
            <pc:docMk/>
            <pc:sldMk cId="570613718" sldId="282"/>
            <ac:picMk id="9" creationId="{23405D29-C20B-4A3B-BB91-C6D5A6AA74BB}"/>
          </ac:picMkLst>
        </pc:picChg>
        <pc:picChg chg="add del mod modCrop">
          <ac:chgData name="Carmen Kenton" userId="f4632bfd-47b8-4333-882b-65cae78aced8" providerId="ADAL" clId="{82961161-7FD0-44FD-99D0-689FE09C2911}" dt="2019-10-13T22:21:02.786" v="2521"/>
          <ac:picMkLst>
            <pc:docMk/>
            <pc:sldMk cId="570613718" sldId="282"/>
            <ac:picMk id="11" creationId="{BD43BAE8-56E6-47CC-941D-9AC1F91B674D}"/>
          </ac:picMkLst>
        </pc:picChg>
        <pc:picChg chg="add mod">
          <ac:chgData name="Carmen Kenton" userId="f4632bfd-47b8-4333-882b-65cae78aced8" providerId="ADAL" clId="{82961161-7FD0-44FD-99D0-689FE09C2911}" dt="2019-10-13T22:23:43.536" v="2535" actId="14100"/>
          <ac:picMkLst>
            <pc:docMk/>
            <pc:sldMk cId="570613718" sldId="282"/>
            <ac:picMk id="13" creationId="{E0311452-9746-4FD4-8B18-D81D43566353}"/>
          </ac:picMkLst>
        </pc:picChg>
        <pc:picChg chg="add mod">
          <ac:chgData name="Carmen Kenton" userId="f4632bfd-47b8-4333-882b-65cae78aced8" providerId="ADAL" clId="{82961161-7FD0-44FD-99D0-689FE09C2911}" dt="2019-10-13T22:21:12.977" v="2524" actId="1076"/>
          <ac:picMkLst>
            <pc:docMk/>
            <pc:sldMk cId="570613718" sldId="282"/>
            <ac:picMk id="1027" creationId="{4BD4106C-CB2B-4F13-AAD6-6A84E6872A4E}"/>
          </ac:picMkLst>
        </pc:picChg>
      </pc:sldChg>
      <pc:sldChg chg="addSp delSp modSp add modNotesTx">
        <pc:chgData name="Carmen Kenton" userId="f4632bfd-47b8-4333-882b-65cae78aced8" providerId="ADAL" clId="{82961161-7FD0-44FD-99D0-689FE09C2911}" dt="2019-10-15T00:46:25.127" v="8092" actId="20577"/>
        <pc:sldMkLst>
          <pc:docMk/>
          <pc:sldMk cId="1411388465" sldId="282"/>
        </pc:sldMkLst>
        <pc:spChg chg="del">
          <ac:chgData name="Carmen Kenton" userId="f4632bfd-47b8-4333-882b-65cae78aced8" providerId="ADAL" clId="{82961161-7FD0-44FD-99D0-689FE09C2911}" dt="2019-10-14T00:49:18.136" v="4838" actId="478"/>
          <ac:spMkLst>
            <pc:docMk/>
            <pc:sldMk cId="1411388465" sldId="282"/>
            <ac:spMk id="2" creationId="{E5C3680F-398A-4802-BC40-67EEFEF0E163}"/>
          </ac:spMkLst>
        </pc:spChg>
        <pc:spChg chg="mod">
          <ac:chgData name="Carmen Kenton" userId="f4632bfd-47b8-4333-882b-65cae78aced8" providerId="ADAL" clId="{82961161-7FD0-44FD-99D0-689FE09C2911}" dt="2019-10-14T01:29:23.325" v="5584" actId="20577"/>
          <ac:spMkLst>
            <pc:docMk/>
            <pc:sldMk cId="1411388465" sldId="282"/>
            <ac:spMk id="3" creationId="{C235CD79-89D7-431D-B733-6C9B1CA18C80}"/>
          </ac:spMkLst>
        </pc:spChg>
        <pc:spChg chg="add mod">
          <ac:chgData name="Carmen Kenton" userId="f4632bfd-47b8-4333-882b-65cae78aced8" providerId="ADAL" clId="{82961161-7FD0-44FD-99D0-689FE09C2911}" dt="2019-10-14T00:49:13.125" v="4837" actId="164"/>
          <ac:spMkLst>
            <pc:docMk/>
            <pc:sldMk cId="1411388465" sldId="282"/>
            <ac:spMk id="5" creationId="{90A098C1-36BB-4E27-9C00-A63AD3E1C5A3}"/>
          </ac:spMkLst>
        </pc:spChg>
        <pc:spChg chg="add mod topLvl">
          <ac:chgData name="Carmen Kenton" userId="f4632bfd-47b8-4333-882b-65cae78aced8" providerId="ADAL" clId="{82961161-7FD0-44FD-99D0-689FE09C2911}" dt="2019-10-15T00:43:34.667" v="7572" actId="14100"/>
          <ac:spMkLst>
            <pc:docMk/>
            <pc:sldMk cId="1411388465" sldId="282"/>
            <ac:spMk id="8" creationId="{1D4F63E2-C9BE-4EA6-9412-829E64335F49}"/>
          </ac:spMkLst>
        </pc:spChg>
        <pc:grpChg chg="add del mod">
          <ac:chgData name="Carmen Kenton" userId="f4632bfd-47b8-4333-882b-65cae78aced8" providerId="ADAL" clId="{82961161-7FD0-44FD-99D0-689FE09C2911}" dt="2019-10-14T00:49:59.175" v="4843" actId="478"/>
          <ac:grpSpMkLst>
            <pc:docMk/>
            <pc:sldMk cId="1411388465" sldId="282"/>
            <ac:grpSpMk id="6" creationId="{5B85B098-609D-4A4C-A193-B7003F9BD919}"/>
          </ac:grpSpMkLst>
        </pc:grpChg>
        <pc:grpChg chg="add del mod">
          <ac:chgData name="Carmen Kenton" userId="f4632bfd-47b8-4333-882b-65cae78aced8" providerId="ADAL" clId="{82961161-7FD0-44FD-99D0-689FE09C2911}" dt="2019-10-15T00:42:19.136" v="7453" actId="165"/>
          <ac:grpSpMkLst>
            <pc:docMk/>
            <pc:sldMk cId="1411388465" sldId="282"/>
            <ac:grpSpMk id="9" creationId="{C5386121-46AE-414E-BBCC-54098F157703}"/>
          </ac:grpSpMkLst>
        </pc:grpChg>
        <pc:picChg chg="add mod">
          <ac:chgData name="Carmen Kenton" userId="f4632bfd-47b8-4333-882b-65cae78aced8" providerId="ADAL" clId="{82961161-7FD0-44FD-99D0-689FE09C2911}" dt="2019-10-14T00:49:13.125" v="4837" actId="164"/>
          <ac:picMkLst>
            <pc:docMk/>
            <pc:sldMk cId="1411388465" sldId="282"/>
            <ac:picMk id="4" creationId="{BFC907AC-99E3-4D35-B26E-2D13D1AB853C}"/>
          </ac:picMkLst>
        </pc:picChg>
        <pc:picChg chg="add mod topLvl modCrop">
          <ac:chgData name="Carmen Kenton" userId="f4632bfd-47b8-4333-882b-65cae78aced8" providerId="ADAL" clId="{82961161-7FD0-44FD-99D0-689FE09C2911}" dt="2019-10-15T00:43:30.367" v="7571" actId="14100"/>
          <ac:picMkLst>
            <pc:docMk/>
            <pc:sldMk cId="1411388465" sldId="282"/>
            <ac:picMk id="7" creationId="{C51D93E9-E289-4A6E-84BC-98C36D33F9E5}"/>
          </ac:picMkLst>
        </pc:picChg>
      </pc:sldChg>
      <pc:sldChg chg="add del">
        <pc:chgData name="Carmen Kenton" userId="f4632bfd-47b8-4333-882b-65cae78aced8" providerId="ADAL" clId="{82961161-7FD0-44FD-99D0-689FE09C2911}" dt="2019-10-15T00:37:36.336" v="7212" actId="2696"/>
        <pc:sldMkLst>
          <pc:docMk/>
          <pc:sldMk cId="2423676829" sldId="283"/>
        </pc:sldMkLst>
      </pc:sldChg>
      <pc:sldChg chg="addSp add del">
        <pc:chgData name="Carmen Kenton" userId="f4632bfd-47b8-4333-882b-65cae78aced8" providerId="ADAL" clId="{82961161-7FD0-44FD-99D0-689FE09C2911}" dt="2019-10-13T22:27:22.356" v="2831" actId="2696"/>
        <pc:sldMkLst>
          <pc:docMk/>
          <pc:sldMk cId="3473492663" sldId="283"/>
        </pc:sldMkLst>
        <pc:picChg chg="add">
          <ac:chgData name="Carmen Kenton" userId="f4632bfd-47b8-4333-882b-65cae78aced8" providerId="ADAL" clId="{82961161-7FD0-44FD-99D0-689FE09C2911}" dt="2019-10-13T22:21:06.466" v="2522"/>
          <ac:picMkLst>
            <pc:docMk/>
            <pc:sldMk cId="3473492663" sldId="283"/>
            <ac:picMk id="4" creationId="{974E56CE-F682-46D4-A80C-554EDABC2374}"/>
          </ac:picMkLst>
        </pc:picChg>
      </pc:sldChg>
      <pc:sldChg chg="add del">
        <pc:chgData name="Carmen Kenton" userId="f4632bfd-47b8-4333-882b-65cae78aced8" providerId="ADAL" clId="{82961161-7FD0-44FD-99D0-689FE09C2911}" dt="2019-10-13T22:27:23.125" v="2832" actId="2696"/>
        <pc:sldMkLst>
          <pc:docMk/>
          <pc:sldMk cId="3299747544"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88BBF-A6B5-40AE-9997-C01F86A9F942}" type="datetimeFigureOut">
              <a:rPr lang="en-NZ" smtClean="0"/>
              <a:t>16/10/2019</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419C8-CE9A-4ED4-9C71-3786773DB982}" type="slidenum">
              <a:rPr lang="en-NZ" smtClean="0"/>
              <a:t>‹#›</a:t>
            </a:fld>
            <a:endParaRPr lang="en-NZ"/>
          </a:p>
        </p:txBody>
      </p:sp>
    </p:spTree>
    <p:extLst>
      <p:ext uri="{BB962C8B-B14F-4D97-AF65-F5344CB8AC3E}">
        <p14:creationId xmlns:p14="http://schemas.microsoft.com/office/powerpoint/2010/main" val="293185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Kia </a:t>
            </a:r>
            <a:r>
              <a:rPr lang="en-GB" dirty="0" err="1"/>
              <a:t>ora</a:t>
            </a:r>
            <a:r>
              <a:rPr lang="en-GB" dirty="0"/>
              <a:t> </a:t>
            </a:r>
            <a:r>
              <a:rPr lang="en-GB" dirty="0" err="1"/>
              <a:t>koutou</a:t>
            </a:r>
            <a:r>
              <a:rPr lang="en-GB" dirty="0"/>
              <a:t>,</a:t>
            </a:r>
          </a:p>
          <a:p>
            <a:r>
              <a:rPr lang="en-GB" dirty="0"/>
              <a:t>Nau mai, Haere mai</a:t>
            </a:r>
          </a:p>
          <a:p>
            <a:r>
              <a:rPr lang="en-GB" dirty="0"/>
              <a:t>Hello everyone and welcome </a:t>
            </a:r>
          </a:p>
          <a:p>
            <a:r>
              <a:rPr lang="en-GB" dirty="0"/>
              <a:t>This is the 3rd of 10 podcasts relating to the activities covered in the NZASE 2019 Regional Workshops</a:t>
            </a:r>
          </a:p>
          <a:p>
            <a:r>
              <a:rPr lang="en-GB" dirty="0"/>
              <a:t>Nō Ōtautahi āhau</a:t>
            </a:r>
          </a:p>
          <a:p>
            <a:r>
              <a:rPr lang="en-GB" dirty="0"/>
              <a:t>E mahi </a:t>
            </a:r>
            <a:r>
              <a:rPr lang="en-GB" dirty="0" err="1"/>
              <a:t>ana</a:t>
            </a:r>
            <a:r>
              <a:rPr lang="en-GB" dirty="0"/>
              <a:t> </a:t>
            </a:r>
            <a:r>
              <a:rPr lang="en-GB" dirty="0" err="1"/>
              <a:t>mo</a:t>
            </a:r>
            <a:r>
              <a:rPr lang="en-GB" dirty="0"/>
              <a:t> Kaha Education</a:t>
            </a:r>
          </a:p>
          <a:p>
            <a:r>
              <a:rPr lang="en-GB" dirty="0"/>
              <a:t>Ko Carmen Kenton toku ingoa</a:t>
            </a:r>
          </a:p>
          <a:p>
            <a:r>
              <a:rPr lang="en-NZ" dirty="0"/>
              <a:t>I’m from Christchurch </a:t>
            </a:r>
          </a:p>
          <a:p>
            <a:r>
              <a:rPr lang="en-NZ" dirty="0"/>
              <a:t>I work for Kaha Education </a:t>
            </a:r>
          </a:p>
          <a:p>
            <a:r>
              <a:rPr lang="en-NZ" dirty="0"/>
              <a:t>My name is Carmen Kenton</a:t>
            </a:r>
          </a:p>
          <a:p>
            <a:endParaRPr lang="en-NZ" dirty="0"/>
          </a:p>
          <a:p>
            <a:r>
              <a:rPr lang="en-NZ" dirty="0"/>
              <a:t>This podcast looks at the Big Ideas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2CB7-3095-430A-9E6D-465AE2AD3F0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740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7B6EF-AE5D-4110-82F6-C16D796E0E6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70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2CB7-3095-430A-9E6D-465AE2AD3F0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4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B3419C8-CE9A-4ED4-9C71-3786773DB982}" type="slidenum">
              <a:rPr lang="en-NZ" smtClean="0"/>
              <a:t>3</a:t>
            </a:fld>
            <a:endParaRPr lang="en-NZ"/>
          </a:p>
        </p:txBody>
      </p:sp>
    </p:spTree>
    <p:extLst>
      <p:ext uri="{BB962C8B-B14F-4D97-AF65-F5344CB8AC3E}">
        <p14:creationId xmlns:p14="http://schemas.microsoft.com/office/powerpoint/2010/main" val="388292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B3419C8-CE9A-4ED4-9C71-3786773DB982}" type="slidenum">
              <a:rPr lang="en-NZ" smtClean="0"/>
              <a:t>4</a:t>
            </a:fld>
            <a:endParaRPr lang="en-NZ"/>
          </a:p>
        </p:txBody>
      </p:sp>
    </p:spTree>
    <p:extLst>
      <p:ext uri="{BB962C8B-B14F-4D97-AF65-F5344CB8AC3E}">
        <p14:creationId xmlns:p14="http://schemas.microsoft.com/office/powerpoint/2010/main" val="202811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Misconceptions that are unknown to the teacher are particularly problematic during future learning experiences</a:t>
            </a:r>
          </a:p>
          <a:p>
            <a:r>
              <a:rPr lang="en-GB" dirty="0"/>
              <a:t>When a simplified or dumbed-down version of a science idea is used as a learning experience, the students struggle to relate the ideas to the real world because it looks so different to their real world experiences</a:t>
            </a:r>
            <a:endParaRPr lang="en-NZ" dirty="0"/>
          </a:p>
        </p:txBody>
      </p:sp>
      <p:sp>
        <p:nvSpPr>
          <p:cNvPr id="4" name="Slide Number Placeholder 3"/>
          <p:cNvSpPr>
            <a:spLocks noGrp="1"/>
          </p:cNvSpPr>
          <p:nvPr>
            <p:ph type="sldNum" sz="quarter" idx="5"/>
          </p:nvPr>
        </p:nvSpPr>
        <p:spPr/>
        <p:txBody>
          <a:bodyPr/>
          <a:lstStyle/>
          <a:p>
            <a:fld id="{6B3419C8-CE9A-4ED4-9C71-3786773DB982}" type="slidenum">
              <a:rPr lang="en-NZ" smtClean="0"/>
              <a:t>5</a:t>
            </a:fld>
            <a:endParaRPr lang="en-NZ"/>
          </a:p>
        </p:txBody>
      </p:sp>
    </p:spTree>
    <p:extLst>
      <p:ext uri="{BB962C8B-B14F-4D97-AF65-F5344CB8AC3E}">
        <p14:creationId xmlns:p14="http://schemas.microsoft.com/office/powerpoint/2010/main" val="1553833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puzzle piece represents an understanding of a part of the science idea being explored.</a:t>
            </a:r>
          </a:p>
          <a:p>
            <a:r>
              <a:rPr lang="en-GB" dirty="0"/>
              <a:t>Some puzzle pieces may be bigger than others indicating the sophistication of understanding with larger pieces showing a less sophisticated understanding of that part and smaller pieces representing a high sophistication of that part of the science ideas in the context.</a:t>
            </a:r>
          </a:p>
          <a:p>
            <a:r>
              <a:rPr lang="en-GB" dirty="0"/>
              <a:t>It is worth noting that I wouldn’t automatically transfer a student’s understanding of an idea to a different context that uses the same idea. I would seek to test that understanding in a formative way first. This is because understanding is often dependent on context, pedagogy used, and other people participating in the learning experience – both teachers and peers</a:t>
            </a:r>
            <a:endParaRPr lang="en-NZ" dirty="0"/>
          </a:p>
        </p:txBody>
      </p:sp>
      <p:sp>
        <p:nvSpPr>
          <p:cNvPr id="4" name="Slide Number Placeholder 3"/>
          <p:cNvSpPr>
            <a:spLocks noGrp="1"/>
          </p:cNvSpPr>
          <p:nvPr>
            <p:ph type="sldNum" sz="quarter" idx="5"/>
          </p:nvPr>
        </p:nvSpPr>
        <p:spPr/>
        <p:txBody>
          <a:bodyPr/>
          <a:lstStyle/>
          <a:p>
            <a:fld id="{6B3419C8-CE9A-4ED4-9C71-3786773DB982}" type="slidenum">
              <a:rPr lang="en-NZ" smtClean="0"/>
              <a:t>6</a:t>
            </a:fld>
            <a:endParaRPr lang="en-NZ"/>
          </a:p>
        </p:txBody>
      </p:sp>
    </p:spTree>
    <p:extLst>
      <p:ext uri="{BB962C8B-B14F-4D97-AF65-F5344CB8AC3E}">
        <p14:creationId xmlns:p14="http://schemas.microsoft.com/office/powerpoint/2010/main" val="368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Navigating the Big Ideas Progression Cards</a:t>
            </a:r>
            <a:endParaRPr lang="en-NZ" dirty="0"/>
          </a:p>
        </p:txBody>
      </p:sp>
      <p:sp>
        <p:nvSpPr>
          <p:cNvPr id="4" name="Slide Number Placeholder 3"/>
          <p:cNvSpPr>
            <a:spLocks noGrp="1"/>
          </p:cNvSpPr>
          <p:nvPr>
            <p:ph type="sldNum" sz="quarter" idx="5"/>
          </p:nvPr>
        </p:nvSpPr>
        <p:spPr/>
        <p:txBody>
          <a:bodyPr/>
          <a:lstStyle/>
          <a:p>
            <a:fld id="{6B3419C8-CE9A-4ED4-9C71-3786773DB982}" type="slidenum">
              <a:rPr lang="en-NZ" smtClean="0"/>
              <a:t>7</a:t>
            </a:fld>
            <a:endParaRPr lang="en-NZ"/>
          </a:p>
        </p:txBody>
      </p:sp>
    </p:spTree>
    <p:extLst>
      <p:ext uri="{BB962C8B-B14F-4D97-AF65-F5344CB8AC3E}">
        <p14:creationId xmlns:p14="http://schemas.microsoft.com/office/powerpoint/2010/main" val="3636288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Big Idea has no description of progress at ages 5-7. </a:t>
            </a:r>
          </a:p>
          <a:p>
            <a:r>
              <a:rPr lang="en-GB" dirty="0"/>
              <a:t>We recommend that you allow students to observe differences, similarities, and patterns in experiences rather than explaining the effect to them.</a:t>
            </a:r>
          </a:p>
          <a:p>
            <a:r>
              <a:rPr lang="en-GB" dirty="0"/>
              <a:t>As always, there may be students from time to time whose understanding falls outside the suggested age group. We’ve found that having all the progression information on one page helps teachers to meet the learning needs of all students in their class whether their understanding is more or less sophisticated than the description in the suggested age group.</a:t>
            </a:r>
            <a:endParaRPr lang="en-NZ" dirty="0"/>
          </a:p>
        </p:txBody>
      </p:sp>
      <p:sp>
        <p:nvSpPr>
          <p:cNvPr id="4" name="Slide Number Placeholder 3"/>
          <p:cNvSpPr>
            <a:spLocks noGrp="1"/>
          </p:cNvSpPr>
          <p:nvPr>
            <p:ph type="sldNum" sz="quarter" idx="5"/>
          </p:nvPr>
        </p:nvSpPr>
        <p:spPr/>
        <p:txBody>
          <a:bodyPr/>
          <a:lstStyle/>
          <a:p>
            <a:fld id="{6B3419C8-CE9A-4ED4-9C71-3786773DB982}" type="slidenum">
              <a:rPr lang="en-NZ" smtClean="0"/>
              <a:t>8</a:t>
            </a:fld>
            <a:endParaRPr lang="en-NZ"/>
          </a:p>
        </p:txBody>
      </p:sp>
    </p:spTree>
    <p:extLst>
      <p:ext uri="{BB962C8B-B14F-4D97-AF65-F5344CB8AC3E}">
        <p14:creationId xmlns:p14="http://schemas.microsoft.com/office/powerpoint/2010/main" val="1026497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a:t>
            </a:r>
            <a:r>
              <a:rPr lang="en-GB" b="1" dirty="0"/>
              <a:t>Big Ideas Info </a:t>
            </a:r>
            <a:r>
              <a:rPr lang="en-GB" b="0" dirty="0"/>
              <a:t>and the </a:t>
            </a:r>
            <a:r>
              <a:rPr lang="en-GB" b="1" dirty="0"/>
              <a:t>Big Ideas Instructions </a:t>
            </a:r>
            <a:r>
              <a:rPr lang="en-GB" b="0" dirty="0"/>
              <a:t>files</a:t>
            </a:r>
          </a:p>
          <a:p>
            <a:r>
              <a:rPr lang="en-NZ" dirty="0"/>
              <a:t>Take the time to read through the information on the page and complete instruction 1</a:t>
            </a:r>
          </a:p>
          <a:p>
            <a:r>
              <a:rPr lang="en-NZ" dirty="0"/>
              <a:t>What questions did you have?</a:t>
            </a:r>
          </a:p>
          <a:p>
            <a:endParaRPr lang="en-NZ" dirty="0"/>
          </a:p>
        </p:txBody>
      </p:sp>
      <p:sp>
        <p:nvSpPr>
          <p:cNvPr id="4" name="Slide Number Placeholder 3"/>
          <p:cNvSpPr>
            <a:spLocks noGrp="1"/>
          </p:cNvSpPr>
          <p:nvPr>
            <p:ph type="sldNum" sz="quarter" idx="5"/>
          </p:nvPr>
        </p:nvSpPr>
        <p:spPr/>
        <p:txBody>
          <a:bodyPr/>
          <a:lstStyle/>
          <a:p>
            <a:fld id="{6B3419C8-CE9A-4ED4-9C71-3786773DB982}" type="slidenum">
              <a:rPr lang="en-NZ" smtClean="0"/>
              <a:t>9</a:t>
            </a:fld>
            <a:endParaRPr lang="en-NZ"/>
          </a:p>
        </p:txBody>
      </p:sp>
    </p:spTree>
    <p:extLst>
      <p:ext uri="{BB962C8B-B14F-4D97-AF65-F5344CB8AC3E}">
        <p14:creationId xmlns:p14="http://schemas.microsoft.com/office/powerpoint/2010/main" val="1451017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a:t>
            </a:r>
            <a:r>
              <a:rPr lang="en-GB" b="1" dirty="0"/>
              <a:t>3-2-1 BIs</a:t>
            </a:r>
            <a:r>
              <a:rPr lang="en-GB" dirty="0"/>
              <a:t> template to reflect on your learning in this podcast.</a:t>
            </a:r>
          </a:p>
          <a:p>
            <a:r>
              <a:rPr lang="en-GB" dirty="0"/>
              <a:t>We recommend that you complete this reflection template from your own point of view, rather than the group’s point of view. </a:t>
            </a:r>
          </a:p>
          <a:p>
            <a:r>
              <a:rPr lang="en-GB" dirty="0"/>
              <a:t>You may like to discuss the Big Ideas with a colleague. You may like to include this reflection in your appraisal documentation – It’s up to you</a:t>
            </a:r>
            <a:endParaRPr lang="en-NZ" dirty="0"/>
          </a:p>
        </p:txBody>
      </p:sp>
      <p:sp>
        <p:nvSpPr>
          <p:cNvPr id="4" name="Slide Number Placeholder 3"/>
          <p:cNvSpPr>
            <a:spLocks noGrp="1"/>
          </p:cNvSpPr>
          <p:nvPr>
            <p:ph type="sldNum" sz="quarter" idx="5"/>
          </p:nvPr>
        </p:nvSpPr>
        <p:spPr/>
        <p:txBody>
          <a:bodyPr/>
          <a:lstStyle/>
          <a:p>
            <a:fld id="{F2D992FA-7918-45E5-AE0A-97AC9B4557AC}" type="slidenum">
              <a:rPr lang="en-NZ" smtClean="0"/>
              <a:t>11</a:t>
            </a:fld>
            <a:endParaRPr lang="en-NZ"/>
          </a:p>
        </p:txBody>
      </p:sp>
    </p:spTree>
    <p:extLst>
      <p:ext uri="{BB962C8B-B14F-4D97-AF65-F5344CB8AC3E}">
        <p14:creationId xmlns:p14="http://schemas.microsoft.com/office/powerpoint/2010/main" val="409642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www.interacademies.org/Publications/26703.aspx"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interacademies.net/File.aspx?id=25103" TargetMode="External"/><Relationship Id="rId5" Type="http://schemas.openxmlformats.org/officeDocument/2006/relationships/image" Target="../media/image29.jp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carmen@kahaeducation.co.nz" TargetMode="External"/><Relationship Id="rId5"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carmen@kahaeducation.co.nz"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nzcurriculum.tki.org.nz/The-New-Zealand-Curriculum"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hyperlink" Target="http://www.interacademies.org/Publications/26703.aspx"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508148-7997-4604-85BC-5E2D6D17DF9E}"/>
              </a:ext>
            </a:extLst>
          </p:cNvPr>
          <p:cNvPicPr/>
          <p:nvPr/>
        </p:nvPicPr>
        <p:blipFill rotWithShape="1">
          <a:blip r:embed="rId4" cstate="print">
            <a:extLst>
              <a:ext uri="{28A0092B-C50C-407E-A947-70E740481C1C}">
                <a14:useLocalDpi xmlns:a14="http://schemas.microsoft.com/office/drawing/2010/main" val="0"/>
              </a:ext>
            </a:extLst>
          </a:blip>
          <a:srcRect l="4311" r="-3" b="-3"/>
          <a:stretch/>
        </p:blipFill>
        <p:spPr bwMode="auto">
          <a:xfrm>
            <a:off x="107282" y="49672"/>
            <a:ext cx="1296976" cy="1393774"/>
          </a:xfrm>
          <a:prstGeom prst="rect">
            <a:avLst/>
          </a:prstGeom>
          <a:noFill/>
        </p:spPr>
      </p:pic>
      <p:pic>
        <p:nvPicPr>
          <p:cNvPr id="7" name="Picture 6">
            <a:extLst>
              <a:ext uri="{FF2B5EF4-FFF2-40B4-BE49-F238E27FC236}">
                <a16:creationId xmlns:a16="http://schemas.microsoft.com/office/drawing/2014/main" id="{F6681985-BF3D-4988-B200-62A369802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itle 1"/>
          <p:cNvSpPr>
            <a:spLocks noGrp="1"/>
          </p:cNvSpPr>
          <p:nvPr>
            <p:ph type="ctrTitle"/>
          </p:nvPr>
        </p:nvSpPr>
        <p:spPr>
          <a:xfrm>
            <a:off x="755770" y="5001064"/>
            <a:ext cx="6240532" cy="2004000"/>
          </a:xfrm>
        </p:spPr>
        <p:txBody>
          <a:bodyPr>
            <a:normAutofit fontScale="90000"/>
          </a:bodyPr>
          <a:lstStyle/>
          <a:p>
            <a:r>
              <a:rPr lang="en-US" b="1" dirty="0"/>
              <a:t>Big Ideas of Science </a:t>
            </a:r>
            <a:br>
              <a:rPr lang="en-US" b="1" dirty="0"/>
            </a:br>
            <a:r>
              <a:rPr lang="en-US" sz="2000" b="1" dirty="0"/>
              <a:t>Adapted from NZASE regional workshops 2019</a:t>
            </a:r>
            <a:br>
              <a:rPr lang="en-US" sz="2000" dirty="0"/>
            </a:br>
            <a:endParaRPr lang="en-US" dirty="0"/>
          </a:p>
        </p:txBody>
      </p:sp>
      <p:sp>
        <p:nvSpPr>
          <p:cNvPr id="5" name="Speech Bubble: Rectangle with Corners Rounded 4">
            <a:extLst>
              <a:ext uri="{FF2B5EF4-FFF2-40B4-BE49-F238E27FC236}">
                <a16:creationId xmlns:a16="http://schemas.microsoft.com/office/drawing/2014/main" id="{C1119F36-ED23-4DB0-BB9B-BA79658413F9}"/>
              </a:ext>
            </a:extLst>
          </p:cNvPr>
          <p:cNvSpPr/>
          <p:nvPr/>
        </p:nvSpPr>
        <p:spPr>
          <a:xfrm>
            <a:off x="107282" y="3429000"/>
            <a:ext cx="2135981" cy="935831"/>
          </a:xfrm>
          <a:prstGeom prst="wedgeRoundRectCallout">
            <a:avLst>
              <a:gd name="adj1" fmla="val -27514"/>
              <a:gd name="adj2" fmla="val -995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Please click here – turn on your sound</a:t>
            </a:r>
            <a:endParaRPr lang="en-NZ" dirty="0"/>
          </a:p>
        </p:txBody>
      </p:sp>
      <p:pic>
        <p:nvPicPr>
          <p:cNvPr id="6" name="Recorded Sound">
            <a:hlinkClick r:id="" action="ppaction://media"/>
            <a:extLst>
              <a:ext uri="{FF2B5EF4-FFF2-40B4-BE49-F238E27FC236}">
                <a16:creationId xmlns:a16="http://schemas.microsoft.com/office/drawing/2014/main" id="{7A6DEEB3-0FF8-4F0D-A622-493DBE57BC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0970" y="2487967"/>
            <a:ext cx="304800" cy="304800"/>
          </a:xfrm>
          <a:prstGeom prst="rect">
            <a:avLst/>
          </a:prstGeom>
          <a:solidFill>
            <a:srgbClr val="FF00FF"/>
          </a:solidFill>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7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E010B5-4E9E-4BF9-A114-2E88C700FC07}"/>
              </a:ext>
            </a:extLst>
          </p:cNvPr>
          <p:cNvPicPr>
            <a:picLocks noChangeAspect="1"/>
          </p:cNvPicPr>
          <p:nvPr/>
        </p:nvPicPr>
        <p:blipFill>
          <a:blip r:embed="rId4"/>
          <a:stretch>
            <a:fillRect/>
          </a:stretch>
        </p:blipFill>
        <p:spPr>
          <a:xfrm>
            <a:off x="281407" y="206134"/>
            <a:ext cx="5172113" cy="619130"/>
          </a:xfrm>
          <a:prstGeom prst="rect">
            <a:avLst/>
          </a:prstGeom>
        </p:spPr>
      </p:pic>
      <p:pic>
        <p:nvPicPr>
          <p:cNvPr id="7" name="Picture 6">
            <a:extLst>
              <a:ext uri="{FF2B5EF4-FFF2-40B4-BE49-F238E27FC236}">
                <a16:creationId xmlns:a16="http://schemas.microsoft.com/office/drawing/2014/main" id="{38D3B630-C213-4353-A529-B25A1A2BF4B3}"/>
              </a:ext>
            </a:extLst>
          </p:cNvPr>
          <p:cNvPicPr>
            <a:picLocks noChangeAspect="1"/>
          </p:cNvPicPr>
          <p:nvPr/>
        </p:nvPicPr>
        <p:blipFill>
          <a:blip r:embed="rId5"/>
          <a:stretch>
            <a:fillRect/>
          </a:stretch>
        </p:blipFill>
        <p:spPr>
          <a:xfrm>
            <a:off x="4487648" y="408902"/>
            <a:ext cx="5048287" cy="590554"/>
          </a:xfrm>
          <a:prstGeom prst="rect">
            <a:avLst/>
          </a:prstGeom>
        </p:spPr>
      </p:pic>
      <p:pic>
        <p:nvPicPr>
          <p:cNvPr id="8" name="Picture 7">
            <a:extLst>
              <a:ext uri="{FF2B5EF4-FFF2-40B4-BE49-F238E27FC236}">
                <a16:creationId xmlns:a16="http://schemas.microsoft.com/office/drawing/2014/main" id="{D871BDE2-50FC-4B33-B972-3E64CB8F1A8E}"/>
              </a:ext>
            </a:extLst>
          </p:cNvPr>
          <p:cNvPicPr>
            <a:picLocks noChangeAspect="1"/>
          </p:cNvPicPr>
          <p:nvPr/>
        </p:nvPicPr>
        <p:blipFill>
          <a:blip r:embed="rId6"/>
          <a:stretch>
            <a:fillRect/>
          </a:stretch>
        </p:blipFill>
        <p:spPr>
          <a:xfrm>
            <a:off x="281407" y="1135672"/>
            <a:ext cx="4972086" cy="581029"/>
          </a:xfrm>
          <a:prstGeom prst="rect">
            <a:avLst/>
          </a:prstGeom>
        </p:spPr>
      </p:pic>
      <p:pic>
        <p:nvPicPr>
          <p:cNvPr id="9" name="Picture 8">
            <a:extLst>
              <a:ext uri="{FF2B5EF4-FFF2-40B4-BE49-F238E27FC236}">
                <a16:creationId xmlns:a16="http://schemas.microsoft.com/office/drawing/2014/main" id="{379CBC1F-CDBD-45B2-A574-61B3DF72E247}"/>
              </a:ext>
            </a:extLst>
          </p:cNvPr>
          <p:cNvPicPr>
            <a:picLocks noChangeAspect="1"/>
          </p:cNvPicPr>
          <p:nvPr/>
        </p:nvPicPr>
        <p:blipFill>
          <a:blip r:embed="rId7"/>
          <a:stretch>
            <a:fillRect/>
          </a:stretch>
        </p:blipFill>
        <p:spPr>
          <a:xfrm>
            <a:off x="4497173" y="1171683"/>
            <a:ext cx="5038762" cy="771531"/>
          </a:xfrm>
          <a:prstGeom prst="rect">
            <a:avLst/>
          </a:prstGeom>
        </p:spPr>
      </p:pic>
      <p:pic>
        <p:nvPicPr>
          <p:cNvPr id="10" name="Picture 9">
            <a:extLst>
              <a:ext uri="{FF2B5EF4-FFF2-40B4-BE49-F238E27FC236}">
                <a16:creationId xmlns:a16="http://schemas.microsoft.com/office/drawing/2014/main" id="{116C3AB3-0B2F-44E7-865F-4D748555A385}"/>
              </a:ext>
            </a:extLst>
          </p:cNvPr>
          <p:cNvPicPr>
            <a:picLocks noChangeAspect="1"/>
          </p:cNvPicPr>
          <p:nvPr/>
        </p:nvPicPr>
        <p:blipFill>
          <a:blip r:embed="rId8"/>
          <a:stretch>
            <a:fillRect/>
          </a:stretch>
        </p:blipFill>
        <p:spPr>
          <a:xfrm>
            <a:off x="281407" y="1912972"/>
            <a:ext cx="5000662" cy="790581"/>
          </a:xfrm>
          <a:prstGeom prst="rect">
            <a:avLst/>
          </a:prstGeom>
        </p:spPr>
      </p:pic>
      <p:pic>
        <p:nvPicPr>
          <p:cNvPr id="11" name="Picture 10">
            <a:extLst>
              <a:ext uri="{FF2B5EF4-FFF2-40B4-BE49-F238E27FC236}">
                <a16:creationId xmlns:a16="http://schemas.microsoft.com/office/drawing/2014/main" id="{A104DB26-421C-430A-B668-55A29B41841A}"/>
              </a:ext>
            </a:extLst>
          </p:cNvPr>
          <p:cNvPicPr>
            <a:picLocks noChangeAspect="1"/>
          </p:cNvPicPr>
          <p:nvPr/>
        </p:nvPicPr>
        <p:blipFill>
          <a:blip r:embed="rId9"/>
          <a:stretch>
            <a:fillRect/>
          </a:stretch>
        </p:blipFill>
        <p:spPr>
          <a:xfrm>
            <a:off x="4487647" y="2017686"/>
            <a:ext cx="5048287" cy="590554"/>
          </a:xfrm>
          <a:prstGeom prst="rect">
            <a:avLst/>
          </a:prstGeom>
        </p:spPr>
      </p:pic>
      <p:pic>
        <p:nvPicPr>
          <p:cNvPr id="12" name="Picture 11">
            <a:extLst>
              <a:ext uri="{FF2B5EF4-FFF2-40B4-BE49-F238E27FC236}">
                <a16:creationId xmlns:a16="http://schemas.microsoft.com/office/drawing/2014/main" id="{EAB19582-20A1-4FDD-B04B-030A87C8F101}"/>
              </a:ext>
            </a:extLst>
          </p:cNvPr>
          <p:cNvPicPr>
            <a:picLocks noChangeAspect="1"/>
          </p:cNvPicPr>
          <p:nvPr/>
        </p:nvPicPr>
        <p:blipFill>
          <a:blip r:embed="rId10"/>
          <a:stretch>
            <a:fillRect/>
          </a:stretch>
        </p:blipFill>
        <p:spPr>
          <a:xfrm>
            <a:off x="276644" y="2808267"/>
            <a:ext cx="4981611" cy="571504"/>
          </a:xfrm>
          <a:prstGeom prst="rect">
            <a:avLst/>
          </a:prstGeom>
        </p:spPr>
      </p:pic>
      <p:pic>
        <p:nvPicPr>
          <p:cNvPr id="13" name="Picture 12">
            <a:extLst>
              <a:ext uri="{FF2B5EF4-FFF2-40B4-BE49-F238E27FC236}">
                <a16:creationId xmlns:a16="http://schemas.microsoft.com/office/drawing/2014/main" id="{3C77C526-DD76-40F6-936B-CE20368D0EF3}"/>
              </a:ext>
            </a:extLst>
          </p:cNvPr>
          <p:cNvPicPr>
            <a:picLocks noChangeAspect="1"/>
          </p:cNvPicPr>
          <p:nvPr/>
        </p:nvPicPr>
        <p:blipFill>
          <a:blip r:embed="rId11"/>
          <a:stretch>
            <a:fillRect/>
          </a:stretch>
        </p:blipFill>
        <p:spPr>
          <a:xfrm>
            <a:off x="4497173" y="2782742"/>
            <a:ext cx="5038762" cy="771531"/>
          </a:xfrm>
          <a:prstGeom prst="rect">
            <a:avLst/>
          </a:prstGeom>
        </p:spPr>
      </p:pic>
      <p:pic>
        <p:nvPicPr>
          <p:cNvPr id="14" name="Picture 13">
            <a:extLst>
              <a:ext uri="{FF2B5EF4-FFF2-40B4-BE49-F238E27FC236}">
                <a16:creationId xmlns:a16="http://schemas.microsoft.com/office/drawing/2014/main" id="{71BD8E14-6BEA-4E6E-82CA-9C9E5F389BAE}"/>
              </a:ext>
            </a:extLst>
          </p:cNvPr>
          <p:cNvPicPr>
            <a:picLocks noChangeAspect="1"/>
          </p:cNvPicPr>
          <p:nvPr/>
        </p:nvPicPr>
        <p:blipFill>
          <a:blip r:embed="rId12"/>
          <a:stretch>
            <a:fillRect/>
          </a:stretch>
        </p:blipFill>
        <p:spPr>
          <a:xfrm>
            <a:off x="276644" y="3622043"/>
            <a:ext cx="4953036" cy="561979"/>
          </a:xfrm>
          <a:prstGeom prst="rect">
            <a:avLst/>
          </a:prstGeom>
        </p:spPr>
      </p:pic>
      <p:pic>
        <p:nvPicPr>
          <p:cNvPr id="15" name="Picture 14">
            <a:extLst>
              <a:ext uri="{FF2B5EF4-FFF2-40B4-BE49-F238E27FC236}">
                <a16:creationId xmlns:a16="http://schemas.microsoft.com/office/drawing/2014/main" id="{A0DCB3A9-38CD-4055-8BAF-A7936A4F3091}"/>
              </a:ext>
            </a:extLst>
          </p:cNvPr>
          <p:cNvPicPr>
            <a:picLocks noChangeAspect="1"/>
          </p:cNvPicPr>
          <p:nvPr/>
        </p:nvPicPr>
        <p:blipFill>
          <a:blip r:embed="rId13"/>
          <a:stretch>
            <a:fillRect/>
          </a:stretch>
        </p:blipFill>
        <p:spPr>
          <a:xfrm>
            <a:off x="276644" y="4305491"/>
            <a:ext cx="5105437" cy="571504"/>
          </a:xfrm>
          <a:prstGeom prst="rect">
            <a:avLst/>
          </a:prstGeom>
        </p:spPr>
      </p:pic>
      <p:pic>
        <p:nvPicPr>
          <p:cNvPr id="4" name="Picture 3">
            <a:extLst>
              <a:ext uri="{FF2B5EF4-FFF2-40B4-BE49-F238E27FC236}">
                <a16:creationId xmlns:a16="http://schemas.microsoft.com/office/drawing/2014/main" id="{F1CB13EA-CD21-4B99-A8AA-50F2E3686079}"/>
              </a:ext>
            </a:extLst>
          </p:cNvPr>
          <p:cNvPicPr>
            <a:picLocks noChangeAspect="1"/>
          </p:cNvPicPr>
          <p:nvPr/>
        </p:nvPicPr>
        <p:blipFill>
          <a:blip r:embed="rId14"/>
          <a:stretch>
            <a:fillRect/>
          </a:stretch>
        </p:blipFill>
        <p:spPr>
          <a:xfrm rot="450407">
            <a:off x="4759075" y="3639504"/>
            <a:ext cx="7398124" cy="2861362"/>
          </a:xfrm>
          <a:prstGeom prst="rect">
            <a:avLst/>
          </a:prstGeom>
        </p:spPr>
      </p:pic>
      <p:pic>
        <p:nvPicPr>
          <p:cNvPr id="2" name="Recorded Sound">
            <a:hlinkClick r:id="" action="ppaction://media"/>
            <a:extLst>
              <a:ext uri="{FF2B5EF4-FFF2-40B4-BE49-F238E27FC236}">
                <a16:creationId xmlns:a16="http://schemas.microsoft.com/office/drawing/2014/main" id="{F886F75A-AFD2-4A97-A9A3-5746BA8A145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571870" y="408902"/>
            <a:ext cx="304800" cy="304800"/>
          </a:xfrm>
          <a:prstGeom prst="rect">
            <a:avLst/>
          </a:prstGeom>
          <a:solidFill>
            <a:srgbClr val="FF00FF"/>
          </a:solidFill>
        </p:spPr>
      </p:pic>
    </p:spTree>
    <p:extLst>
      <p:ext uri="{BB962C8B-B14F-4D97-AF65-F5344CB8AC3E}">
        <p14:creationId xmlns:p14="http://schemas.microsoft.com/office/powerpoint/2010/main" val="11272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0290E792-244A-4ECE-8D6F-F09EB3D8D595}"/>
              </a:ext>
            </a:extLst>
          </p:cNvPr>
          <p:cNvPicPr/>
          <p:nvPr/>
        </p:nvPicPr>
        <p:blipFill>
          <a:blip r:embed="rId5">
            <a:extLst>
              <a:ext uri="{28A0092B-C50C-407E-A947-70E740481C1C}">
                <a14:useLocalDpi xmlns:a14="http://schemas.microsoft.com/office/drawing/2010/main" val="0"/>
              </a:ext>
            </a:extLst>
          </a:blip>
          <a:stretch>
            <a:fillRect/>
          </a:stretch>
        </p:blipFill>
        <p:spPr>
          <a:xfrm>
            <a:off x="1495698" y="764177"/>
            <a:ext cx="5034960" cy="2538867"/>
          </a:xfrm>
          <a:prstGeom prst="rect">
            <a:avLst/>
          </a:prstGeom>
        </p:spPr>
      </p:pic>
      <p:sp>
        <p:nvSpPr>
          <p:cNvPr id="5" name="Rectangle 4">
            <a:extLst>
              <a:ext uri="{FF2B5EF4-FFF2-40B4-BE49-F238E27FC236}">
                <a16:creationId xmlns:a16="http://schemas.microsoft.com/office/drawing/2014/main" id="{E9994757-8EAE-4B52-9643-26DDC30C8D06}"/>
              </a:ext>
            </a:extLst>
          </p:cNvPr>
          <p:cNvSpPr/>
          <p:nvPr/>
        </p:nvSpPr>
        <p:spPr>
          <a:xfrm>
            <a:off x="2161903" y="3429001"/>
            <a:ext cx="8778240" cy="2338332"/>
          </a:xfrm>
          <a:prstGeom prst="rect">
            <a:avLst/>
          </a:prstGeom>
        </p:spPr>
        <p:txBody>
          <a:bodyPr wrap="square">
            <a:spAutoFit/>
          </a:bodyPr>
          <a:lstStyle/>
          <a:p>
            <a:pPr>
              <a:lnSpc>
                <a:spcPct val="150000"/>
              </a:lnSpc>
              <a:spcAft>
                <a:spcPts val="0"/>
              </a:spcAft>
            </a:pPr>
            <a:r>
              <a:rPr lang="mi-NZ" sz="2000" dirty="0">
                <a:latin typeface="Verdana" panose="020B0604030504040204" pitchFamily="34" charset="0"/>
                <a:ea typeface="Calibri" panose="020F0502020204030204" pitchFamily="34" charset="0"/>
                <a:cs typeface="Arial" panose="020B0604020202020204" pitchFamily="34" charset="0"/>
              </a:rPr>
              <a:t>Complete the summary sheet. You could discuss this with colleagues:</a:t>
            </a:r>
            <a:endParaRPr lang="en-NZ" sz="2000" dirty="0">
              <a:latin typeface="Tahoma" panose="020B060403050404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Wingdings" panose="05000000000000000000" pitchFamily="2" charset="2"/>
              <a:buChar char=""/>
            </a:pPr>
            <a:r>
              <a:rPr lang="mi-NZ" sz="2000" dirty="0">
                <a:latin typeface="Verdana" panose="020B0604030504040204" pitchFamily="34" charset="0"/>
                <a:ea typeface="Calibri" panose="020F0502020204030204" pitchFamily="34" charset="0"/>
                <a:cs typeface="Arial" panose="020B0604020202020204" pitchFamily="34" charset="0"/>
              </a:rPr>
              <a:t>3 key points</a:t>
            </a:r>
            <a:endParaRPr lang="en-NZ" sz="2000" dirty="0">
              <a:latin typeface="Tahoma" panose="020B0604030504040204" pitchFamily="34" charset="0"/>
              <a:ea typeface="Calibri" panose="020F0502020204030204" pitchFamily="34" charset="0"/>
              <a:cs typeface="Arial" panose="020B0604020202020204" pitchFamily="34" charset="0"/>
            </a:endParaRPr>
          </a:p>
          <a:p>
            <a:pPr marL="742950" lvl="1" indent="-285750">
              <a:lnSpc>
                <a:spcPct val="150000"/>
              </a:lnSpc>
              <a:spcAft>
                <a:spcPts val="0"/>
              </a:spcAft>
              <a:buFont typeface="Wingdings" panose="05000000000000000000" pitchFamily="2" charset="2"/>
              <a:buChar char=""/>
            </a:pPr>
            <a:r>
              <a:rPr lang="mi-NZ" sz="2000" dirty="0">
                <a:latin typeface="Verdana" panose="020B0604030504040204" pitchFamily="34" charset="0"/>
                <a:ea typeface="Calibri" panose="020F0502020204030204" pitchFamily="34" charset="0"/>
                <a:cs typeface="Arial" panose="020B0604020202020204" pitchFamily="34" charset="0"/>
              </a:rPr>
              <a:t>2 interesting things</a:t>
            </a:r>
            <a:endParaRPr lang="en-NZ" sz="2000" dirty="0">
              <a:latin typeface="Tahoma" panose="020B0604030504040204" pitchFamily="34" charset="0"/>
              <a:ea typeface="Calibri" panose="020F0502020204030204" pitchFamily="34" charset="0"/>
              <a:cs typeface="Arial" panose="020B0604020202020204" pitchFamily="34" charset="0"/>
            </a:endParaRPr>
          </a:p>
          <a:p>
            <a:pPr marL="1143000" lvl="2" indent="-228600">
              <a:lnSpc>
                <a:spcPct val="150000"/>
              </a:lnSpc>
              <a:spcAft>
                <a:spcPts val="0"/>
              </a:spcAft>
              <a:buFont typeface="Wingdings" panose="05000000000000000000" pitchFamily="2" charset="2"/>
              <a:buChar char=""/>
            </a:pPr>
            <a:r>
              <a:rPr lang="mi-NZ" sz="2000" dirty="0">
                <a:latin typeface="Verdana" panose="020B0604030504040204" pitchFamily="34" charset="0"/>
                <a:ea typeface="Calibri" panose="020F0502020204030204" pitchFamily="34" charset="0"/>
                <a:cs typeface="Arial" panose="020B0604020202020204" pitchFamily="34" charset="0"/>
              </a:rPr>
              <a:t>1 question you have</a:t>
            </a:r>
            <a:endParaRPr lang="en-NZ" sz="2000" dirty="0">
              <a:effectLst/>
              <a:latin typeface="Tahoma" panose="020B060403050404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88857B1-4292-42B6-9B3B-E904A910BAFC}"/>
              </a:ext>
            </a:extLst>
          </p:cNvPr>
          <p:cNvSpPr/>
          <p:nvPr/>
        </p:nvSpPr>
        <p:spPr>
          <a:xfrm>
            <a:off x="0" y="0"/>
            <a:ext cx="12192000" cy="6858000"/>
          </a:xfrm>
          <a:prstGeom prst="rect">
            <a:avLst/>
          </a:prstGeom>
          <a:noFill/>
          <a:ln w="101600">
            <a:solidFill>
              <a:srgbClr val="A60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Recorded Sound">
            <a:hlinkClick r:id="" action="ppaction://media"/>
            <a:extLst>
              <a:ext uri="{FF2B5EF4-FFF2-40B4-BE49-F238E27FC236}">
                <a16:creationId xmlns:a16="http://schemas.microsoft.com/office/drawing/2014/main" id="{922DEF13-F6C9-4388-8549-3BE7EC1E8C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7743" y="1090667"/>
            <a:ext cx="304800" cy="304800"/>
          </a:xfrm>
          <a:prstGeom prst="rect">
            <a:avLst/>
          </a:prstGeom>
          <a:solidFill>
            <a:srgbClr val="FF00FF"/>
          </a:solidFill>
        </p:spPr>
      </p:pic>
    </p:spTree>
    <p:extLst>
      <p:ext uri="{BB962C8B-B14F-4D97-AF65-F5344CB8AC3E}">
        <p14:creationId xmlns:p14="http://schemas.microsoft.com/office/powerpoint/2010/main" val="278469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6FE80-1548-4D29-BEAA-1E8CB973DCA4}"/>
              </a:ext>
            </a:extLst>
          </p:cNvPr>
          <p:cNvSpPr>
            <a:spLocks noGrp="1"/>
          </p:cNvSpPr>
          <p:nvPr>
            <p:ph type="title"/>
          </p:nvPr>
        </p:nvSpPr>
        <p:spPr>
          <a:xfrm>
            <a:off x="4965430" y="629268"/>
            <a:ext cx="6586491" cy="1286160"/>
          </a:xfrm>
        </p:spPr>
        <p:txBody>
          <a:bodyPr anchor="b">
            <a:normAutofit/>
          </a:bodyPr>
          <a:lstStyle/>
          <a:p>
            <a:r>
              <a:rPr lang="en-GB" dirty="0"/>
              <a:t>References</a:t>
            </a:r>
            <a:endParaRPr lang="en-NZ" dirty="0"/>
          </a:p>
        </p:txBody>
      </p:sp>
      <p:pic>
        <p:nvPicPr>
          <p:cNvPr id="5" name="Picture 4" descr="A picture containing pencil, stationary, implement&#10;&#10;Description automatically generated">
            <a:extLst>
              <a:ext uri="{FF2B5EF4-FFF2-40B4-BE49-F238E27FC236}">
                <a16:creationId xmlns:a16="http://schemas.microsoft.com/office/drawing/2014/main" id="{C0204D1C-32D0-465E-A01D-36801BABD44F}"/>
              </a:ext>
            </a:extLst>
          </p:cNvPr>
          <p:cNvPicPr>
            <a:picLocks noChangeAspect="1"/>
          </p:cNvPicPr>
          <p:nvPr/>
        </p:nvPicPr>
        <p:blipFill rotWithShape="1">
          <a:blip r:embed="rId5">
            <a:extLst>
              <a:ext uri="{28A0092B-C50C-407E-A947-70E740481C1C}">
                <a14:useLocalDpi xmlns:a14="http://schemas.microsoft.com/office/drawing/2010/main" val="0"/>
              </a:ext>
            </a:extLst>
          </a:blip>
          <a:srcRect l="54882" r="-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EF06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BF7D73-DDE6-43B4-A04E-873A5285D228}"/>
              </a:ext>
            </a:extLst>
          </p:cNvPr>
          <p:cNvSpPr>
            <a:spLocks noGrp="1"/>
          </p:cNvSpPr>
          <p:nvPr>
            <p:ph idx="1"/>
          </p:nvPr>
        </p:nvSpPr>
        <p:spPr>
          <a:xfrm>
            <a:off x="4965431" y="2438400"/>
            <a:ext cx="6586489" cy="3785419"/>
          </a:xfrm>
        </p:spPr>
        <p:txBody>
          <a:bodyPr>
            <a:normAutofit/>
          </a:bodyPr>
          <a:lstStyle/>
          <a:p>
            <a:pPr lvl="0" fontAlgn="base"/>
            <a:r>
              <a:rPr lang="en-NZ" sz="2000" dirty="0" err="1"/>
              <a:t>Harlen</a:t>
            </a:r>
            <a:r>
              <a:rPr lang="en-NZ" sz="2000" dirty="0"/>
              <a:t>, W. (Ed.). (2010). </a:t>
            </a:r>
            <a:r>
              <a:rPr lang="en-NZ" sz="2000" u="sng" dirty="0">
                <a:hlinkClick r:id="rId6"/>
              </a:rPr>
              <a:t>Principles and big ideas of science education</a:t>
            </a:r>
            <a:r>
              <a:rPr lang="en-NZ" sz="2000" dirty="0"/>
              <a:t>. Global Network of Science Academies (IAP) Science Education Programme: Trieste, Italy. </a:t>
            </a:r>
          </a:p>
          <a:p>
            <a:pPr lvl="0" fontAlgn="base"/>
            <a:r>
              <a:rPr lang="en-NZ" sz="2000" dirty="0" err="1"/>
              <a:t>Harlen</a:t>
            </a:r>
            <a:r>
              <a:rPr lang="en-NZ" sz="2000" dirty="0"/>
              <a:t>, W. (Ed.). (2015). </a:t>
            </a:r>
            <a:r>
              <a:rPr lang="en-NZ" sz="2000" u="sng" dirty="0">
                <a:hlinkClick r:id="rId7"/>
              </a:rPr>
              <a:t>Working with the big ideas of science education</a:t>
            </a:r>
            <a:r>
              <a:rPr lang="en-NZ" sz="2000" dirty="0"/>
              <a:t>. Global Network of Science Academies (IAP) Science Education Programme: Trieste, Italy. </a:t>
            </a:r>
          </a:p>
          <a:p>
            <a:pPr lvl="0" fontAlgn="base"/>
            <a:endParaRPr lang="en-NZ" sz="2000" dirty="0"/>
          </a:p>
          <a:p>
            <a:pPr marL="0" lvl="0" indent="0" fontAlgn="base">
              <a:buNone/>
            </a:pPr>
            <a:endParaRPr lang="en-NZ" sz="2000" dirty="0"/>
          </a:p>
          <a:p>
            <a:pPr marL="0" indent="0">
              <a:buNone/>
            </a:pPr>
            <a:endParaRPr lang="en-NZ" sz="2000" dirty="0"/>
          </a:p>
        </p:txBody>
      </p:sp>
      <p:pic>
        <p:nvPicPr>
          <p:cNvPr id="4" name="Recorded Sound">
            <a:hlinkClick r:id="" action="ppaction://media"/>
            <a:extLst>
              <a:ext uri="{FF2B5EF4-FFF2-40B4-BE49-F238E27FC236}">
                <a16:creationId xmlns:a16="http://schemas.microsoft.com/office/drawing/2014/main" id="{27334BCD-E061-42F9-A5D3-043F7EC504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85494" y="290609"/>
            <a:ext cx="304800" cy="304800"/>
          </a:xfrm>
          <a:prstGeom prst="rect">
            <a:avLst/>
          </a:prstGeom>
          <a:solidFill>
            <a:srgbClr val="FF00FF"/>
          </a:solidFill>
        </p:spPr>
      </p:pic>
    </p:spTree>
    <p:extLst>
      <p:ext uri="{BB962C8B-B14F-4D97-AF65-F5344CB8AC3E}">
        <p14:creationId xmlns:p14="http://schemas.microsoft.com/office/powerpoint/2010/main" val="328923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B1E3044D-AD17-4052-A453-8AA654EFA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797978" y="996722"/>
            <a:ext cx="5923488" cy="4864556"/>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2770AD-E241-4E8B-9266-484207FD4016}"/>
              </a:ext>
            </a:extLst>
          </p:cNvPr>
          <p:cNvSpPr>
            <a:spLocks noGrp="1"/>
          </p:cNvSpPr>
          <p:nvPr>
            <p:ph type="title"/>
          </p:nvPr>
        </p:nvSpPr>
        <p:spPr>
          <a:xfrm>
            <a:off x="7856388" y="975365"/>
            <a:ext cx="4228036" cy="1691907"/>
          </a:xfrm>
        </p:spPr>
        <p:txBody>
          <a:bodyPr anchor="ctr">
            <a:normAutofit/>
          </a:bodyPr>
          <a:lstStyle/>
          <a:p>
            <a:r>
              <a:rPr lang="en-GB" sz="3200">
                <a:solidFill>
                  <a:srgbClr val="FFFFFF"/>
                </a:solidFill>
              </a:rPr>
              <a:t>Contact us:</a:t>
            </a:r>
            <a:endParaRPr lang="en-NZ" sz="3200">
              <a:solidFill>
                <a:srgbClr val="FFFFFF"/>
              </a:solidFill>
            </a:endParaRPr>
          </a:p>
        </p:txBody>
      </p:sp>
      <p:sp>
        <p:nvSpPr>
          <p:cNvPr id="12" name="Round Single Corner Rectangle 24">
            <a:extLst>
              <a:ext uri="{FF2B5EF4-FFF2-40B4-BE49-F238E27FC236}">
                <a16:creationId xmlns:a16="http://schemas.microsoft.com/office/drawing/2014/main" id="{81289F98-975F-4EB2-9553-8E1A9946B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11284" y="635058"/>
            <a:ext cx="2657864" cy="2657864"/>
          </a:xfrm>
          <a:prstGeom prst="round1Rect">
            <a:avLst>
              <a:gd name="adj" fmla="val 11295"/>
            </a:avLst>
          </a:prstGeom>
          <a:solidFill>
            <a:srgbClr val="FFFFFF"/>
          </a:solidFill>
          <a:ln w="57150">
            <a:solidFill>
              <a:srgbClr val="4F46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22">
            <a:extLst>
              <a:ext uri="{FF2B5EF4-FFF2-40B4-BE49-F238E27FC236}">
                <a16:creationId xmlns:a16="http://schemas.microsoft.com/office/drawing/2014/main" id="{1F564BCF-97B6-4D86-94EE-DD1B587F2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7533" y="1300271"/>
            <a:ext cx="1992651" cy="1992652"/>
          </a:xfrm>
          <a:prstGeom prst="round1Rect">
            <a:avLst>
              <a:gd name="adj" fmla="val 11295"/>
            </a:avLst>
          </a:prstGeom>
          <a:solidFill>
            <a:srgbClr val="4F4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 Single Corner Rectangle 23">
            <a:extLst>
              <a:ext uri="{FF2B5EF4-FFF2-40B4-BE49-F238E27FC236}">
                <a16:creationId xmlns:a16="http://schemas.microsoft.com/office/drawing/2014/main" id="{54600AC1-F146-4567-9C5E-A96D6D349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87904" y="3438135"/>
            <a:ext cx="2281244" cy="2281245"/>
          </a:xfrm>
          <a:prstGeom prst="round1Rect">
            <a:avLst>
              <a:gd name="adj" fmla="val 11295"/>
            </a:avLst>
          </a:prstGeom>
          <a:solidFill>
            <a:srgbClr val="4F4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 Single Corner Rectangle 25">
            <a:extLst>
              <a:ext uri="{FF2B5EF4-FFF2-40B4-BE49-F238E27FC236}">
                <a16:creationId xmlns:a16="http://schemas.microsoft.com/office/drawing/2014/main" id="{EBA7E638-205A-4579-864F-125BAC629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17533" y="3438135"/>
            <a:ext cx="2657864" cy="2657864"/>
          </a:xfrm>
          <a:prstGeom prst="round1Rect">
            <a:avLst>
              <a:gd name="adj" fmla="val 11295"/>
            </a:avLst>
          </a:prstGeom>
          <a:solidFill>
            <a:srgbClr val="FFFFFF"/>
          </a:solidFill>
          <a:ln w="57150">
            <a:solidFill>
              <a:srgbClr val="4F46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miling for the camera&#10;&#10;Description automatically generated">
            <a:extLst>
              <a:ext uri="{FF2B5EF4-FFF2-40B4-BE49-F238E27FC236}">
                <a16:creationId xmlns:a16="http://schemas.microsoft.com/office/drawing/2014/main" id="{54284D41-C0F5-4F82-849A-C91DC9962156}"/>
              </a:ext>
            </a:extLst>
          </p:cNvPr>
          <p:cNvPicPr>
            <a:picLocks noChangeAspect="1"/>
          </p:cNvPicPr>
          <p:nvPr/>
        </p:nvPicPr>
        <p:blipFill>
          <a:blip r:embed="rId5"/>
          <a:stretch>
            <a:fillRect/>
          </a:stretch>
        </p:blipFill>
        <p:spPr>
          <a:xfrm>
            <a:off x="1301214" y="836740"/>
            <a:ext cx="1878003" cy="2377220"/>
          </a:xfrm>
          <a:prstGeom prst="rect">
            <a:avLst/>
          </a:prstGeom>
        </p:spPr>
      </p:pic>
      <p:sp>
        <p:nvSpPr>
          <p:cNvPr id="3" name="Content Placeholder 2">
            <a:extLst>
              <a:ext uri="{FF2B5EF4-FFF2-40B4-BE49-F238E27FC236}">
                <a16:creationId xmlns:a16="http://schemas.microsoft.com/office/drawing/2014/main" id="{81EC0A98-8CA5-4242-81CC-E01B3B848D62}"/>
              </a:ext>
            </a:extLst>
          </p:cNvPr>
          <p:cNvSpPr>
            <a:spLocks noGrp="1"/>
          </p:cNvSpPr>
          <p:nvPr>
            <p:ph idx="1"/>
          </p:nvPr>
        </p:nvSpPr>
        <p:spPr>
          <a:xfrm>
            <a:off x="7856389" y="2749177"/>
            <a:ext cx="3795142" cy="3346818"/>
          </a:xfrm>
        </p:spPr>
        <p:txBody>
          <a:bodyPr anchor="ctr">
            <a:normAutofit/>
          </a:bodyPr>
          <a:lstStyle/>
          <a:p>
            <a:pPr marL="0" indent="0">
              <a:buNone/>
            </a:pPr>
            <a:r>
              <a:rPr lang="en-GB" sz="1800">
                <a:solidFill>
                  <a:srgbClr val="FFFFFF"/>
                </a:solidFill>
              </a:rPr>
              <a:t>If you wish to contact us, please do. We’d love to hear your feedback, thoughts, questions, ideas, and experiences.</a:t>
            </a:r>
            <a:endParaRPr lang="en-NZ" sz="1800">
              <a:solidFill>
                <a:srgbClr val="FFFFFF"/>
              </a:solidFill>
            </a:endParaRPr>
          </a:p>
        </p:txBody>
      </p:sp>
      <p:sp>
        <p:nvSpPr>
          <p:cNvPr id="20" name="Rectangle: Top Corners Rounded 19">
            <a:extLst>
              <a:ext uri="{FF2B5EF4-FFF2-40B4-BE49-F238E27FC236}">
                <a16:creationId xmlns:a16="http://schemas.microsoft.com/office/drawing/2014/main" id="{2854001E-6E9D-464A-9B65-A4012F7B3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52315" y="1050468"/>
            <a:ext cx="5609397" cy="4757058"/>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62C9802A-EFBD-41D4-894F-AFD985DBA5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52907" y="2856601"/>
            <a:ext cx="1597456"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EDAFED-AA74-4CC4-8C52-6233326B005E}"/>
              </a:ext>
            </a:extLst>
          </p:cNvPr>
          <p:cNvSpPr txBox="1"/>
          <p:nvPr/>
        </p:nvSpPr>
        <p:spPr>
          <a:xfrm>
            <a:off x="1622924" y="5081035"/>
            <a:ext cx="1967995" cy="5693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Carmen Kenton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carmen@kahaeducation.co.nz</a:t>
            </a: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NZ"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16BFF59-D074-43B6-BC9D-59392300F712}"/>
              </a:ext>
            </a:extLst>
          </p:cNvPr>
          <p:cNvSpPr txBox="1"/>
          <p:nvPr/>
        </p:nvSpPr>
        <p:spPr>
          <a:xfrm>
            <a:off x="3717533" y="1300271"/>
            <a:ext cx="1967995"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Sabina Cleary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sabina@kahaeducation.co.nz</a:t>
            </a: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NZ"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looking at the camera&#10;&#10;Description automatically generated">
            <a:extLst>
              <a:ext uri="{FF2B5EF4-FFF2-40B4-BE49-F238E27FC236}">
                <a16:creationId xmlns:a16="http://schemas.microsoft.com/office/drawing/2014/main" id="{2DF59262-1D3E-4563-9082-5D165F8EDBD4}"/>
              </a:ext>
            </a:extLst>
          </p:cNvPr>
          <p:cNvPicPr>
            <a:picLocks noChangeAspect="1"/>
          </p:cNvPicPr>
          <p:nvPr/>
        </p:nvPicPr>
        <p:blipFill>
          <a:blip r:embed="rId7"/>
          <a:stretch>
            <a:fillRect/>
          </a:stretch>
        </p:blipFill>
        <p:spPr>
          <a:xfrm>
            <a:off x="4170934" y="3578457"/>
            <a:ext cx="1539250" cy="2377220"/>
          </a:xfrm>
          <a:prstGeom prst="rect">
            <a:avLst/>
          </a:prstGeom>
        </p:spPr>
      </p:pic>
      <p:pic>
        <p:nvPicPr>
          <p:cNvPr id="17" name="Picture 16">
            <a:extLst>
              <a:ext uri="{FF2B5EF4-FFF2-40B4-BE49-F238E27FC236}">
                <a16:creationId xmlns:a16="http://schemas.microsoft.com/office/drawing/2014/main" id="{1D48ACAF-CD93-4FCE-A83C-A5A0672F03C9}"/>
              </a:ext>
            </a:extLst>
          </p:cNvPr>
          <p:cNvPicPr/>
          <p:nvPr/>
        </p:nvPicPr>
        <p:blipFill rotWithShape="1">
          <a:blip r:embed="rId8" cstate="print">
            <a:extLst>
              <a:ext uri="{28A0092B-C50C-407E-A947-70E740481C1C}">
                <a14:useLocalDpi xmlns:a14="http://schemas.microsoft.com/office/drawing/2010/main" val="0"/>
              </a:ext>
            </a:extLst>
          </a:blip>
          <a:srcRect l="4311" r="-3" b="-3"/>
          <a:stretch/>
        </p:blipFill>
        <p:spPr bwMode="auto">
          <a:xfrm>
            <a:off x="46535" y="5630175"/>
            <a:ext cx="1197594" cy="1185535"/>
          </a:xfrm>
          <a:prstGeom prst="rect">
            <a:avLst/>
          </a:prstGeom>
          <a:noFill/>
        </p:spPr>
      </p:pic>
      <p:pic>
        <p:nvPicPr>
          <p:cNvPr id="7" name="Recorded Sound">
            <a:hlinkClick r:id="" action="ppaction://media"/>
            <a:extLst>
              <a:ext uri="{FF2B5EF4-FFF2-40B4-BE49-F238E27FC236}">
                <a16:creationId xmlns:a16="http://schemas.microsoft.com/office/drawing/2014/main" id="{E518A70B-26FD-40B9-941C-00784B46AD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30257"/>
            <a:ext cx="304800" cy="304800"/>
          </a:xfrm>
          <a:prstGeom prst="rect">
            <a:avLst/>
          </a:prstGeom>
          <a:solidFill>
            <a:srgbClr val="FF00FF"/>
          </a:solidFill>
        </p:spPr>
      </p:pic>
    </p:spTree>
    <p:extLst>
      <p:ext uri="{BB962C8B-B14F-4D97-AF65-F5344CB8AC3E}">
        <p14:creationId xmlns:p14="http://schemas.microsoft.com/office/powerpoint/2010/main" val="87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B1E3044D-AD17-4052-A453-8AA654EFA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797978" y="996722"/>
            <a:ext cx="5923488" cy="4864556"/>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2770AD-E241-4E8B-9266-484207FD4016}"/>
              </a:ext>
            </a:extLst>
          </p:cNvPr>
          <p:cNvSpPr>
            <a:spLocks noGrp="1"/>
          </p:cNvSpPr>
          <p:nvPr>
            <p:ph type="title"/>
          </p:nvPr>
        </p:nvSpPr>
        <p:spPr>
          <a:xfrm>
            <a:off x="7856388" y="975365"/>
            <a:ext cx="4228036" cy="1691907"/>
          </a:xfrm>
        </p:spPr>
        <p:txBody>
          <a:bodyPr anchor="ctr">
            <a:normAutofit fontScale="90000"/>
          </a:bodyPr>
          <a:lstStyle/>
          <a:p>
            <a:r>
              <a:rPr lang="en-GB" sz="3200" dirty="0">
                <a:solidFill>
                  <a:srgbClr val="FFFFFF"/>
                </a:solidFill>
              </a:rPr>
              <a:t>NZASE 2019 Regional Workshop Podcast Series: #3 Big Ideas of Science </a:t>
            </a:r>
            <a:endParaRPr lang="en-NZ" sz="3200" dirty="0">
              <a:solidFill>
                <a:srgbClr val="FFFFFF"/>
              </a:solidFill>
            </a:endParaRPr>
          </a:p>
        </p:txBody>
      </p:sp>
      <p:sp>
        <p:nvSpPr>
          <p:cNvPr id="12" name="Round Single Corner Rectangle 24">
            <a:extLst>
              <a:ext uri="{FF2B5EF4-FFF2-40B4-BE49-F238E27FC236}">
                <a16:creationId xmlns:a16="http://schemas.microsoft.com/office/drawing/2014/main" id="{81289F98-975F-4EB2-9553-8E1A9946B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11284" y="635058"/>
            <a:ext cx="2657864" cy="2657864"/>
          </a:xfrm>
          <a:prstGeom prst="round1Rect">
            <a:avLst>
              <a:gd name="adj" fmla="val 11295"/>
            </a:avLst>
          </a:prstGeom>
          <a:solidFill>
            <a:srgbClr val="FFFFFF"/>
          </a:solidFill>
          <a:ln w="57150">
            <a:solidFill>
              <a:srgbClr val="4F46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22">
            <a:extLst>
              <a:ext uri="{FF2B5EF4-FFF2-40B4-BE49-F238E27FC236}">
                <a16:creationId xmlns:a16="http://schemas.microsoft.com/office/drawing/2014/main" id="{1F564BCF-97B6-4D86-94EE-DD1B587F2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7533" y="1300271"/>
            <a:ext cx="1992651" cy="1992652"/>
          </a:xfrm>
          <a:prstGeom prst="round1Rect">
            <a:avLst>
              <a:gd name="adj" fmla="val 11295"/>
            </a:avLst>
          </a:prstGeom>
          <a:solidFill>
            <a:srgbClr val="4F4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 Single Corner Rectangle 23">
            <a:extLst>
              <a:ext uri="{FF2B5EF4-FFF2-40B4-BE49-F238E27FC236}">
                <a16:creationId xmlns:a16="http://schemas.microsoft.com/office/drawing/2014/main" id="{54600AC1-F146-4567-9C5E-A96D6D349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87904" y="3438135"/>
            <a:ext cx="2281244" cy="2281245"/>
          </a:xfrm>
          <a:prstGeom prst="round1Rect">
            <a:avLst>
              <a:gd name="adj" fmla="val 11295"/>
            </a:avLst>
          </a:prstGeom>
          <a:solidFill>
            <a:srgbClr val="4F4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 Single Corner Rectangle 25">
            <a:extLst>
              <a:ext uri="{FF2B5EF4-FFF2-40B4-BE49-F238E27FC236}">
                <a16:creationId xmlns:a16="http://schemas.microsoft.com/office/drawing/2014/main" id="{EBA7E638-205A-4579-864F-125BAC629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17533" y="3438135"/>
            <a:ext cx="2657864" cy="2657864"/>
          </a:xfrm>
          <a:prstGeom prst="round1Rect">
            <a:avLst>
              <a:gd name="adj" fmla="val 11295"/>
            </a:avLst>
          </a:prstGeom>
          <a:solidFill>
            <a:srgbClr val="FFFFFF"/>
          </a:solidFill>
          <a:ln w="57150">
            <a:solidFill>
              <a:srgbClr val="4F46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miling for the camera&#10;&#10;Description automatically generated">
            <a:extLst>
              <a:ext uri="{FF2B5EF4-FFF2-40B4-BE49-F238E27FC236}">
                <a16:creationId xmlns:a16="http://schemas.microsoft.com/office/drawing/2014/main" id="{54284D41-C0F5-4F82-849A-C91DC9962156}"/>
              </a:ext>
            </a:extLst>
          </p:cNvPr>
          <p:cNvPicPr>
            <a:picLocks noChangeAspect="1"/>
          </p:cNvPicPr>
          <p:nvPr/>
        </p:nvPicPr>
        <p:blipFill>
          <a:blip r:embed="rId5"/>
          <a:stretch>
            <a:fillRect/>
          </a:stretch>
        </p:blipFill>
        <p:spPr>
          <a:xfrm>
            <a:off x="1301214" y="836740"/>
            <a:ext cx="1878003" cy="2377220"/>
          </a:xfrm>
          <a:prstGeom prst="rect">
            <a:avLst/>
          </a:prstGeom>
        </p:spPr>
      </p:pic>
      <p:sp>
        <p:nvSpPr>
          <p:cNvPr id="3" name="Content Placeholder 2">
            <a:extLst>
              <a:ext uri="{FF2B5EF4-FFF2-40B4-BE49-F238E27FC236}">
                <a16:creationId xmlns:a16="http://schemas.microsoft.com/office/drawing/2014/main" id="{81EC0A98-8CA5-4242-81CC-E01B3B848D62}"/>
              </a:ext>
            </a:extLst>
          </p:cNvPr>
          <p:cNvSpPr>
            <a:spLocks noGrp="1"/>
          </p:cNvSpPr>
          <p:nvPr>
            <p:ph idx="1"/>
          </p:nvPr>
        </p:nvSpPr>
        <p:spPr>
          <a:xfrm>
            <a:off x="7856389" y="2749177"/>
            <a:ext cx="3795142" cy="3346818"/>
          </a:xfrm>
        </p:spPr>
        <p:txBody>
          <a:bodyPr anchor="ctr">
            <a:normAutofit/>
          </a:bodyPr>
          <a:lstStyle/>
          <a:p>
            <a:pPr marL="0" indent="0">
              <a:buNone/>
            </a:pPr>
            <a:r>
              <a:rPr lang="en-GB" sz="1800">
                <a:solidFill>
                  <a:srgbClr val="FFFFFF"/>
                </a:solidFill>
              </a:rPr>
              <a:t>This series of podcast works through the NZASE 2019 Regional Workshop activities</a:t>
            </a:r>
          </a:p>
          <a:p>
            <a:pPr marL="0" indent="0">
              <a:buNone/>
            </a:pPr>
            <a:r>
              <a:rPr lang="en-GB" sz="1800">
                <a:solidFill>
                  <a:srgbClr val="FFFFFF"/>
                </a:solidFill>
              </a:rPr>
              <a:t>Useful with a team of teachers or for yourself</a:t>
            </a:r>
          </a:p>
          <a:p>
            <a:pPr marL="0" indent="0">
              <a:buNone/>
            </a:pPr>
            <a:r>
              <a:rPr lang="en-GB" sz="1800">
                <a:solidFill>
                  <a:srgbClr val="FFFFFF"/>
                </a:solidFill>
              </a:rPr>
              <a:t>Presenters are Sabina Cleary and Carmen Kenton.</a:t>
            </a:r>
            <a:endParaRPr lang="en-NZ" sz="1800">
              <a:solidFill>
                <a:srgbClr val="FFFFFF"/>
              </a:solidFill>
            </a:endParaRPr>
          </a:p>
        </p:txBody>
      </p:sp>
      <p:sp>
        <p:nvSpPr>
          <p:cNvPr id="20" name="Rectangle: Top Corners Rounded 19">
            <a:extLst>
              <a:ext uri="{FF2B5EF4-FFF2-40B4-BE49-F238E27FC236}">
                <a16:creationId xmlns:a16="http://schemas.microsoft.com/office/drawing/2014/main" id="{2854001E-6E9D-464A-9B65-A4012F7B3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52315" y="1050468"/>
            <a:ext cx="5609397" cy="4757058"/>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62C9802A-EFBD-41D4-894F-AFD985DBA5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52907" y="2856601"/>
            <a:ext cx="1597456"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EDAFED-AA74-4CC4-8C52-6233326B005E}"/>
              </a:ext>
            </a:extLst>
          </p:cNvPr>
          <p:cNvSpPr txBox="1"/>
          <p:nvPr/>
        </p:nvSpPr>
        <p:spPr>
          <a:xfrm>
            <a:off x="1622924" y="5081035"/>
            <a:ext cx="1967995" cy="5693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Carmen Kenton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carmen@kahaeducation.co.nz</a:t>
            </a: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NZ"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16BFF59-D074-43B6-BC9D-59392300F712}"/>
              </a:ext>
            </a:extLst>
          </p:cNvPr>
          <p:cNvSpPr txBox="1"/>
          <p:nvPr/>
        </p:nvSpPr>
        <p:spPr>
          <a:xfrm>
            <a:off x="3717533" y="1300271"/>
            <a:ext cx="1967995"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Sabina Cleary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sabina@kahaeducation.co.nz</a:t>
            </a: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NZ"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looking at the camera&#10;&#10;Description automatically generated">
            <a:extLst>
              <a:ext uri="{FF2B5EF4-FFF2-40B4-BE49-F238E27FC236}">
                <a16:creationId xmlns:a16="http://schemas.microsoft.com/office/drawing/2014/main" id="{2DF59262-1D3E-4563-9082-5D165F8EDBD4}"/>
              </a:ext>
            </a:extLst>
          </p:cNvPr>
          <p:cNvPicPr>
            <a:picLocks noChangeAspect="1"/>
          </p:cNvPicPr>
          <p:nvPr/>
        </p:nvPicPr>
        <p:blipFill>
          <a:blip r:embed="rId7"/>
          <a:stretch>
            <a:fillRect/>
          </a:stretch>
        </p:blipFill>
        <p:spPr>
          <a:xfrm>
            <a:off x="4170934" y="3578457"/>
            <a:ext cx="1539250" cy="2377220"/>
          </a:xfrm>
          <a:prstGeom prst="rect">
            <a:avLst/>
          </a:prstGeom>
        </p:spPr>
      </p:pic>
      <p:pic>
        <p:nvPicPr>
          <p:cNvPr id="7" name="Recorded Sound">
            <a:hlinkClick r:id="" action="ppaction://media"/>
            <a:extLst>
              <a:ext uri="{FF2B5EF4-FFF2-40B4-BE49-F238E27FC236}">
                <a16:creationId xmlns:a16="http://schemas.microsoft.com/office/drawing/2014/main" id="{153B21F2-F587-4A23-83E4-20DCD72B27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3337" y="314855"/>
            <a:ext cx="304800" cy="304800"/>
          </a:xfrm>
          <a:prstGeom prst="rect">
            <a:avLst/>
          </a:prstGeom>
          <a:solidFill>
            <a:srgbClr val="FF00FF"/>
          </a:solidFill>
        </p:spPr>
      </p:pic>
    </p:spTree>
    <p:extLst>
      <p:ext uri="{BB962C8B-B14F-4D97-AF65-F5344CB8AC3E}">
        <p14:creationId xmlns:p14="http://schemas.microsoft.com/office/powerpoint/2010/main" val="363493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F831E9-6977-474F-9062-B2EEBBA5044F}"/>
              </a:ext>
            </a:extLst>
          </p:cNvPr>
          <p:cNvSpPr>
            <a:spLocks noGrp="1"/>
          </p:cNvSpPr>
          <p:nvPr>
            <p:ph type="title"/>
          </p:nvPr>
        </p:nvSpPr>
        <p:spPr>
          <a:xfrm>
            <a:off x="5923126" y="534675"/>
            <a:ext cx="5945495" cy="1454051"/>
          </a:xfrm>
          <a:solidFill>
            <a:schemeClr val="tx2">
              <a:lumMod val="20000"/>
              <a:lumOff val="80000"/>
            </a:schemeClr>
          </a:solidFill>
        </p:spPr>
        <p:txBody>
          <a:bodyPr>
            <a:normAutofit/>
          </a:bodyPr>
          <a:lstStyle/>
          <a:p>
            <a:r>
              <a:rPr lang="en-GB" dirty="0">
                <a:solidFill>
                  <a:srgbClr val="000000"/>
                </a:solidFill>
              </a:rPr>
              <a:t>Files used in this podcast:</a:t>
            </a:r>
            <a:endParaRPr lang="en-NZ" dirty="0">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sign&#10;&#10;Description automatically generated">
            <a:extLst>
              <a:ext uri="{FF2B5EF4-FFF2-40B4-BE49-F238E27FC236}">
                <a16:creationId xmlns:a16="http://schemas.microsoft.com/office/drawing/2014/main" id="{104AC132-BCBE-413C-AEDC-F27696A54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358">
            <a:off x="3783961" y="1607943"/>
            <a:ext cx="3661831" cy="1830915"/>
          </a:xfrm>
          <a:prstGeom prst="rect">
            <a:avLst/>
          </a:prstGeom>
        </p:spPr>
      </p:pic>
      <p:sp>
        <p:nvSpPr>
          <p:cNvPr id="3" name="Content Placeholder 2">
            <a:extLst>
              <a:ext uri="{FF2B5EF4-FFF2-40B4-BE49-F238E27FC236}">
                <a16:creationId xmlns:a16="http://schemas.microsoft.com/office/drawing/2014/main" id="{F5805C1A-FC1D-4A4A-8251-524EDDEAE88D}"/>
              </a:ext>
            </a:extLst>
          </p:cNvPr>
          <p:cNvSpPr>
            <a:spLocks noGrp="1"/>
          </p:cNvSpPr>
          <p:nvPr>
            <p:ph idx="1"/>
          </p:nvPr>
        </p:nvSpPr>
        <p:spPr>
          <a:xfrm>
            <a:off x="5752148" y="3153968"/>
            <a:ext cx="6287450" cy="3705895"/>
          </a:xfrm>
        </p:spPr>
        <p:txBody>
          <a:bodyPr anchor="ctr">
            <a:normAutofit/>
          </a:bodyPr>
          <a:lstStyle/>
          <a:p>
            <a:r>
              <a:rPr lang="en-GB" dirty="0">
                <a:solidFill>
                  <a:srgbClr val="000000"/>
                </a:solidFill>
              </a:rPr>
              <a:t>Big Ideas Instructions</a:t>
            </a:r>
          </a:p>
          <a:p>
            <a:r>
              <a:rPr lang="en-GB" dirty="0">
                <a:solidFill>
                  <a:srgbClr val="000000"/>
                </a:solidFill>
              </a:rPr>
              <a:t>Big Ideas Info</a:t>
            </a:r>
          </a:p>
          <a:p>
            <a:r>
              <a:rPr lang="en-GB" dirty="0">
                <a:solidFill>
                  <a:srgbClr val="000000"/>
                </a:solidFill>
              </a:rPr>
              <a:t>Big Ideas Progression Cards</a:t>
            </a:r>
          </a:p>
          <a:p>
            <a:r>
              <a:rPr lang="en-GB" dirty="0">
                <a:solidFill>
                  <a:srgbClr val="000000"/>
                </a:solidFill>
              </a:rPr>
              <a:t>3-2-1 BIs</a:t>
            </a:r>
          </a:p>
          <a:p>
            <a:pPr marL="0" indent="0">
              <a:buNone/>
            </a:pPr>
            <a:endParaRPr lang="en-GB" dirty="0">
              <a:solidFill>
                <a:srgbClr val="000000"/>
              </a:solidFill>
            </a:endParaRPr>
          </a:p>
          <a:p>
            <a:pPr marL="0" indent="0">
              <a:buNone/>
            </a:pPr>
            <a:r>
              <a:rPr lang="en-GB" b="1" dirty="0">
                <a:solidFill>
                  <a:srgbClr val="000000"/>
                </a:solidFill>
              </a:rPr>
              <a:t>Plus</a:t>
            </a:r>
            <a:r>
              <a:rPr lang="en-GB" dirty="0">
                <a:solidFill>
                  <a:srgbClr val="000000"/>
                </a:solidFill>
              </a:rPr>
              <a:t> you will need access to a copy of the New Zealand Curriculum - </a:t>
            </a:r>
            <a:r>
              <a:rPr lang="en-GB" sz="1900" dirty="0">
                <a:solidFill>
                  <a:srgbClr val="000000"/>
                </a:solidFill>
                <a:hlinkClick r:id="rId7"/>
              </a:rPr>
              <a:t>http://nzcurriculum.tki.org.nz/The-New-Zealand-Curriculum</a:t>
            </a:r>
            <a:r>
              <a:rPr lang="en-GB" sz="1900" dirty="0">
                <a:solidFill>
                  <a:srgbClr val="000000"/>
                </a:solidFill>
              </a:rPr>
              <a:t> </a:t>
            </a:r>
            <a:endParaRPr lang="en-GB" dirty="0">
              <a:solidFill>
                <a:srgbClr val="000000"/>
              </a:solidFill>
            </a:endParaRPr>
          </a:p>
        </p:txBody>
      </p:sp>
      <p:sp>
        <p:nvSpPr>
          <p:cNvPr id="6" name="Rectangle 5">
            <a:extLst>
              <a:ext uri="{FF2B5EF4-FFF2-40B4-BE49-F238E27FC236}">
                <a16:creationId xmlns:a16="http://schemas.microsoft.com/office/drawing/2014/main" id="{7C17BA97-0182-4762-BC3A-42419C7DAA5C}"/>
              </a:ext>
            </a:extLst>
          </p:cNvPr>
          <p:cNvSpPr/>
          <p:nvPr/>
        </p:nvSpPr>
        <p:spPr>
          <a:xfrm>
            <a:off x="430929" y="3285480"/>
            <a:ext cx="3921902"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Please download these file to use during this podcast</a:t>
            </a:r>
            <a:endParaRPr kumimoji="0" lang="en-NZ" sz="3600" b="1" i="0" u="none" strike="noStrike" kern="1200" cap="none" spc="0" normalizeH="0" baseline="0" noProof="0">
              <a:ln>
                <a:noFill/>
              </a:ln>
              <a:solidFill>
                <a:srgbClr val="4472C4">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39BDB6D9-5006-4955-BC83-5C3461AD29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87080" y="1433732"/>
            <a:ext cx="304800" cy="304800"/>
          </a:xfrm>
          <a:prstGeom prst="rect">
            <a:avLst/>
          </a:prstGeom>
          <a:solidFill>
            <a:srgbClr val="FF00FF"/>
          </a:solidFill>
        </p:spPr>
      </p:pic>
    </p:spTree>
    <p:extLst>
      <p:ext uri="{BB962C8B-B14F-4D97-AF65-F5344CB8AC3E}">
        <p14:creationId xmlns:p14="http://schemas.microsoft.com/office/powerpoint/2010/main" val="61317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CF45-0ED5-4721-91C3-94F41983F889}"/>
              </a:ext>
            </a:extLst>
          </p:cNvPr>
          <p:cNvSpPr>
            <a:spLocks noGrp="1"/>
          </p:cNvSpPr>
          <p:nvPr>
            <p:ph type="title"/>
          </p:nvPr>
        </p:nvSpPr>
        <p:spPr>
          <a:solidFill>
            <a:srgbClr val="990033"/>
          </a:solidFill>
        </p:spPr>
        <p:txBody>
          <a:bodyPr/>
          <a:lstStyle/>
          <a:p>
            <a:r>
              <a:rPr lang="en-GB" b="1" dirty="0">
                <a:solidFill>
                  <a:schemeClr val="bg1"/>
                </a:solidFill>
              </a:rPr>
              <a:t>What are the Big Ideas of Science?</a:t>
            </a:r>
            <a:endParaRPr lang="en-NZ" b="1" dirty="0">
              <a:solidFill>
                <a:schemeClr val="bg1"/>
              </a:solidFill>
            </a:endParaRPr>
          </a:p>
        </p:txBody>
      </p:sp>
      <p:sp>
        <p:nvSpPr>
          <p:cNvPr id="3" name="Content Placeholder 2">
            <a:extLst>
              <a:ext uri="{FF2B5EF4-FFF2-40B4-BE49-F238E27FC236}">
                <a16:creationId xmlns:a16="http://schemas.microsoft.com/office/drawing/2014/main" id="{323D3022-0332-4C3C-8CB4-A1399E96164D}"/>
              </a:ext>
            </a:extLst>
          </p:cNvPr>
          <p:cNvSpPr>
            <a:spLocks noGrp="1"/>
          </p:cNvSpPr>
          <p:nvPr>
            <p:ph idx="1"/>
          </p:nvPr>
        </p:nvSpPr>
        <p:spPr>
          <a:xfrm>
            <a:off x="838200" y="2363371"/>
            <a:ext cx="7609449" cy="4129503"/>
          </a:xfrm>
        </p:spPr>
        <p:txBody>
          <a:bodyPr>
            <a:normAutofit lnSpcReduction="10000"/>
          </a:bodyPr>
          <a:lstStyle/>
          <a:p>
            <a:r>
              <a:rPr lang="en-GB" dirty="0"/>
              <a:t>There are 10 major content ideas and 4 ideas of how science works that a research group in the E.U. developed. </a:t>
            </a:r>
          </a:p>
          <a:p>
            <a:r>
              <a:rPr lang="en-GB" dirty="0"/>
              <a:t>For this podcast, we will focus on the 10 content ideas.</a:t>
            </a:r>
          </a:p>
          <a:p>
            <a:pPr marL="0" indent="0">
              <a:buNone/>
            </a:pPr>
            <a:endParaRPr lang="en-NZ" sz="2000" dirty="0"/>
          </a:p>
          <a:p>
            <a:pPr marL="0" indent="0">
              <a:buNone/>
            </a:pPr>
            <a:endParaRPr lang="en-NZ" sz="2000" dirty="0"/>
          </a:p>
          <a:p>
            <a:pPr marL="0" indent="0">
              <a:buNone/>
            </a:pPr>
            <a:endParaRPr lang="en-NZ" sz="2000" dirty="0"/>
          </a:p>
          <a:p>
            <a:pPr marL="0" indent="0">
              <a:buNone/>
            </a:pPr>
            <a:r>
              <a:rPr lang="en-NZ" sz="2000" dirty="0" err="1"/>
              <a:t>Harlen</a:t>
            </a:r>
            <a:r>
              <a:rPr lang="en-NZ" sz="2000" dirty="0"/>
              <a:t>, W. (Ed.). (2015). </a:t>
            </a:r>
            <a:r>
              <a:rPr lang="en-NZ" sz="2000" u="sng" dirty="0">
                <a:hlinkClick r:id="rId5"/>
              </a:rPr>
              <a:t>Working with the big ideas of science education</a:t>
            </a:r>
            <a:r>
              <a:rPr lang="en-NZ" sz="2000" dirty="0"/>
              <a:t>. Global Network of Science Academies (IAP) Science Education Programme: Trieste, Italy. </a:t>
            </a:r>
          </a:p>
          <a:p>
            <a:pPr marL="0" indent="0">
              <a:buNone/>
            </a:pPr>
            <a:endParaRPr lang="en-NZ" dirty="0"/>
          </a:p>
        </p:txBody>
      </p:sp>
      <p:pic>
        <p:nvPicPr>
          <p:cNvPr id="4" name="Picture 3">
            <a:extLst>
              <a:ext uri="{FF2B5EF4-FFF2-40B4-BE49-F238E27FC236}">
                <a16:creationId xmlns:a16="http://schemas.microsoft.com/office/drawing/2014/main" id="{693DBF32-F01E-46EB-B276-C93947D148D4}"/>
              </a:ext>
            </a:extLst>
          </p:cNvPr>
          <p:cNvPicPr>
            <a:picLocks noChangeAspect="1"/>
          </p:cNvPicPr>
          <p:nvPr/>
        </p:nvPicPr>
        <p:blipFill rotWithShape="1">
          <a:blip r:embed="rId6"/>
          <a:srcRect t="4264" b="10638"/>
          <a:stretch/>
        </p:blipFill>
        <p:spPr>
          <a:xfrm rot="412327">
            <a:off x="9375475" y="3624664"/>
            <a:ext cx="2467917" cy="1325563"/>
          </a:xfrm>
          <a:prstGeom prst="rect">
            <a:avLst/>
          </a:prstGeom>
        </p:spPr>
      </p:pic>
      <p:pic>
        <p:nvPicPr>
          <p:cNvPr id="5" name="Recorded Sound">
            <a:hlinkClick r:id="" action="ppaction://media"/>
            <a:extLst>
              <a:ext uri="{FF2B5EF4-FFF2-40B4-BE49-F238E27FC236}">
                <a16:creationId xmlns:a16="http://schemas.microsoft.com/office/drawing/2014/main" id="{EBF44D9C-B202-4523-807E-3742E2EC48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7033" y="2359854"/>
            <a:ext cx="304800" cy="304800"/>
          </a:xfrm>
          <a:prstGeom prst="rect">
            <a:avLst/>
          </a:prstGeom>
          <a:solidFill>
            <a:srgbClr val="FF00FF"/>
          </a:solidFill>
        </p:spPr>
      </p:pic>
    </p:spTree>
    <p:extLst>
      <p:ext uri="{BB962C8B-B14F-4D97-AF65-F5344CB8AC3E}">
        <p14:creationId xmlns:p14="http://schemas.microsoft.com/office/powerpoint/2010/main" val="132239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F1C47-F4FB-4C38-ACE4-CB432F0CBD09}"/>
              </a:ext>
            </a:extLst>
          </p:cNvPr>
          <p:cNvSpPr>
            <a:spLocks noGrp="1"/>
          </p:cNvSpPr>
          <p:nvPr>
            <p:ph type="title"/>
          </p:nvPr>
        </p:nvSpPr>
        <p:spPr>
          <a:xfrm>
            <a:off x="203210" y="153784"/>
            <a:ext cx="5808785" cy="1325563"/>
          </a:xfrm>
          <a:solidFill>
            <a:schemeClr val="accent6">
              <a:lumMod val="20000"/>
              <a:lumOff val="80000"/>
            </a:schemeClr>
          </a:solidFill>
        </p:spPr>
        <p:txBody>
          <a:bodyPr/>
          <a:lstStyle/>
          <a:p>
            <a:r>
              <a:rPr lang="en-GB" dirty="0"/>
              <a:t>Something to consider…</a:t>
            </a:r>
            <a:endParaRPr lang="en-NZ" dirty="0"/>
          </a:p>
        </p:txBody>
      </p:sp>
      <p:pic>
        <p:nvPicPr>
          <p:cNvPr id="5" name="Content Placeholder 4" descr="A picture containing grass, screen, monitor, television&#10;&#10;Description automatically generated">
            <a:extLst>
              <a:ext uri="{FF2B5EF4-FFF2-40B4-BE49-F238E27FC236}">
                <a16:creationId xmlns:a16="http://schemas.microsoft.com/office/drawing/2014/main" id="{664B6ADA-EB9F-4D98-A30B-A34F562EC6E2}"/>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11561"/>
          <a:stretch/>
        </p:blipFill>
        <p:spPr>
          <a:xfrm>
            <a:off x="6868949" y="575276"/>
            <a:ext cx="4411499" cy="3056687"/>
          </a:xfrm>
        </p:spPr>
      </p:pic>
      <p:pic>
        <p:nvPicPr>
          <p:cNvPr id="7" name="Picture 6" descr="A group of cattle grazing on a lush green field&#10;&#10;Description automatically generated">
            <a:extLst>
              <a:ext uri="{FF2B5EF4-FFF2-40B4-BE49-F238E27FC236}">
                <a16:creationId xmlns:a16="http://schemas.microsoft.com/office/drawing/2014/main" id="{7FC75A3E-D200-497E-AAE0-B8084B8D3E6B}"/>
              </a:ext>
            </a:extLst>
          </p:cNvPr>
          <p:cNvPicPr>
            <a:picLocks noChangeAspect="1"/>
          </p:cNvPicPr>
          <p:nvPr/>
        </p:nvPicPr>
        <p:blipFill rotWithShape="1">
          <a:blip r:embed="rId6">
            <a:extLst>
              <a:ext uri="{28A0092B-C50C-407E-A947-70E740481C1C}">
                <a14:useLocalDpi xmlns:a14="http://schemas.microsoft.com/office/drawing/2010/main" val="0"/>
              </a:ext>
            </a:extLst>
          </a:blip>
          <a:srcRect b="19525"/>
          <a:stretch/>
        </p:blipFill>
        <p:spPr>
          <a:xfrm>
            <a:off x="583810" y="3631963"/>
            <a:ext cx="5047586" cy="2626785"/>
          </a:xfrm>
          <a:prstGeom prst="rect">
            <a:avLst/>
          </a:prstGeom>
        </p:spPr>
      </p:pic>
      <p:sp>
        <p:nvSpPr>
          <p:cNvPr id="8" name="TextBox 7">
            <a:extLst>
              <a:ext uri="{FF2B5EF4-FFF2-40B4-BE49-F238E27FC236}">
                <a16:creationId xmlns:a16="http://schemas.microsoft.com/office/drawing/2014/main" id="{A10840D2-0869-48E9-A7C2-1E26684D27A7}"/>
              </a:ext>
            </a:extLst>
          </p:cNvPr>
          <p:cNvSpPr txBox="1"/>
          <p:nvPr/>
        </p:nvSpPr>
        <p:spPr>
          <a:xfrm>
            <a:off x="3010486" y="1714215"/>
            <a:ext cx="3894036" cy="1569660"/>
          </a:xfrm>
          <a:prstGeom prst="rect">
            <a:avLst/>
          </a:prstGeom>
          <a:noFill/>
        </p:spPr>
        <p:txBody>
          <a:bodyPr wrap="square" rtlCol="0">
            <a:spAutoFit/>
          </a:bodyPr>
          <a:lstStyle/>
          <a:p>
            <a:r>
              <a:rPr lang="en-GB" sz="2400" dirty="0"/>
              <a:t>Traditionally younger students get a simplified or dumbed-down version of a science idea</a:t>
            </a:r>
            <a:endParaRPr lang="en-NZ" sz="2400" dirty="0"/>
          </a:p>
        </p:txBody>
      </p:sp>
      <p:sp>
        <p:nvSpPr>
          <p:cNvPr id="9" name="TextBox 8">
            <a:extLst>
              <a:ext uri="{FF2B5EF4-FFF2-40B4-BE49-F238E27FC236}">
                <a16:creationId xmlns:a16="http://schemas.microsoft.com/office/drawing/2014/main" id="{380D7FA0-72FE-4151-99C7-C1A71726D73B}"/>
              </a:ext>
            </a:extLst>
          </p:cNvPr>
          <p:cNvSpPr txBox="1"/>
          <p:nvPr/>
        </p:nvSpPr>
        <p:spPr>
          <a:xfrm>
            <a:off x="5631396" y="3877792"/>
            <a:ext cx="4040546" cy="1200329"/>
          </a:xfrm>
          <a:prstGeom prst="rect">
            <a:avLst/>
          </a:prstGeom>
          <a:noFill/>
        </p:spPr>
        <p:txBody>
          <a:bodyPr wrap="square" rtlCol="0">
            <a:spAutoFit/>
          </a:bodyPr>
          <a:lstStyle/>
          <a:p>
            <a:r>
              <a:rPr lang="en-GB" sz="2400" dirty="0"/>
              <a:t>Traditionally older students get a more sophisticated version of a science idea</a:t>
            </a:r>
            <a:endParaRPr lang="en-NZ" sz="2400" dirty="0"/>
          </a:p>
        </p:txBody>
      </p:sp>
      <p:sp>
        <p:nvSpPr>
          <p:cNvPr id="10" name="TextBox 9">
            <a:extLst>
              <a:ext uri="{FF2B5EF4-FFF2-40B4-BE49-F238E27FC236}">
                <a16:creationId xmlns:a16="http://schemas.microsoft.com/office/drawing/2014/main" id="{237BC240-5C14-43DC-A782-C3E553C85F3C}"/>
              </a:ext>
            </a:extLst>
          </p:cNvPr>
          <p:cNvSpPr txBox="1"/>
          <p:nvPr/>
        </p:nvSpPr>
        <p:spPr>
          <a:xfrm>
            <a:off x="5758005" y="5232510"/>
            <a:ext cx="6375379" cy="1200329"/>
          </a:xfrm>
          <a:prstGeom prst="rect">
            <a:avLst/>
          </a:prstGeom>
          <a:solidFill>
            <a:schemeClr val="accent6">
              <a:lumMod val="20000"/>
              <a:lumOff val="80000"/>
            </a:schemeClr>
          </a:solidFill>
        </p:spPr>
        <p:txBody>
          <a:bodyPr wrap="square" rtlCol="0">
            <a:spAutoFit/>
          </a:bodyPr>
          <a:lstStyle/>
          <a:p>
            <a:r>
              <a:rPr lang="en-GB" sz="2400" dirty="0"/>
              <a:t>This can lead to:</a:t>
            </a:r>
          </a:p>
          <a:p>
            <a:pPr marL="342900" indent="-342900">
              <a:buFont typeface="Arial" panose="020B0604020202020204" pitchFamily="34" charset="0"/>
              <a:buChar char="•"/>
            </a:pPr>
            <a:r>
              <a:rPr lang="en-GB" sz="2400" dirty="0"/>
              <a:t>Misconceptions</a:t>
            </a:r>
          </a:p>
          <a:p>
            <a:pPr marL="342900" indent="-342900">
              <a:buFont typeface="Arial" panose="020B0604020202020204" pitchFamily="34" charset="0"/>
              <a:buChar char="•"/>
            </a:pPr>
            <a:r>
              <a:rPr lang="en-GB" sz="2400" dirty="0"/>
              <a:t>Struggle to relate the idea to the real world</a:t>
            </a:r>
            <a:endParaRPr lang="en-NZ" sz="2400" dirty="0"/>
          </a:p>
        </p:txBody>
      </p:sp>
      <p:pic>
        <p:nvPicPr>
          <p:cNvPr id="3" name="Recorded Sound">
            <a:hlinkClick r:id="" action="ppaction://media"/>
            <a:extLst>
              <a:ext uri="{FF2B5EF4-FFF2-40B4-BE49-F238E27FC236}">
                <a16:creationId xmlns:a16="http://schemas.microsoft.com/office/drawing/2014/main" id="{AB84A2D1-216C-42E2-8EB9-E7AF350B95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3810" y="2250855"/>
            <a:ext cx="304800" cy="304800"/>
          </a:xfrm>
          <a:prstGeom prst="rect">
            <a:avLst/>
          </a:prstGeom>
          <a:solidFill>
            <a:srgbClr val="FF00FF"/>
          </a:solidFill>
        </p:spPr>
      </p:pic>
    </p:spTree>
    <p:extLst>
      <p:ext uri="{BB962C8B-B14F-4D97-AF65-F5344CB8AC3E}">
        <p14:creationId xmlns:p14="http://schemas.microsoft.com/office/powerpoint/2010/main" val="6403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8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8163E-B60A-42CD-80C7-17CC84D2B600}"/>
              </a:ext>
            </a:extLst>
          </p:cNvPr>
          <p:cNvSpPr>
            <a:spLocks noGrp="1"/>
          </p:cNvSpPr>
          <p:nvPr>
            <p:ph idx="1"/>
          </p:nvPr>
        </p:nvSpPr>
        <p:spPr>
          <a:xfrm>
            <a:off x="146220" y="194533"/>
            <a:ext cx="11633887" cy="1049381"/>
          </a:xfrm>
          <a:solidFill>
            <a:schemeClr val="accent6">
              <a:lumMod val="20000"/>
              <a:lumOff val="80000"/>
            </a:schemeClr>
          </a:solidFill>
        </p:spPr>
        <p:txBody>
          <a:bodyPr>
            <a:normAutofit/>
          </a:bodyPr>
          <a:lstStyle/>
          <a:p>
            <a:pPr marL="0" indent="0">
              <a:buNone/>
            </a:pPr>
            <a:r>
              <a:rPr lang="en-GB" sz="3200" dirty="0"/>
              <a:t>The Big Ideas of Science leads us to think about science ideas in a different way; a ‘puzzle’ metaphor helps explain this…</a:t>
            </a:r>
            <a:endParaRPr lang="en-NZ" sz="3200" dirty="0"/>
          </a:p>
        </p:txBody>
      </p:sp>
      <p:pic>
        <p:nvPicPr>
          <p:cNvPr id="4" name="Picture 3" descr="A group of cattle grazing on a lush green field&#10;&#10;Description automatically generated">
            <a:extLst>
              <a:ext uri="{FF2B5EF4-FFF2-40B4-BE49-F238E27FC236}">
                <a16:creationId xmlns:a16="http://schemas.microsoft.com/office/drawing/2014/main" id="{FA2FF097-02B1-475D-872E-7F1B660BBA52}"/>
              </a:ext>
            </a:extLst>
          </p:cNvPr>
          <p:cNvPicPr>
            <a:picLocks noChangeAspect="1"/>
          </p:cNvPicPr>
          <p:nvPr/>
        </p:nvPicPr>
        <p:blipFill rotWithShape="1">
          <a:blip r:embed="rId5">
            <a:extLst>
              <a:ext uri="{28A0092B-C50C-407E-A947-70E740481C1C}">
                <a14:useLocalDpi xmlns:a14="http://schemas.microsoft.com/office/drawing/2010/main" val="0"/>
              </a:ext>
            </a:extLst>
          </a:blip>
          <a:srcRect b="19525"/>
          <a:stretch/>
        </p:blipFill>
        <p:spPr>
          <a:xfrm>
            <a:off x="6861043" y="3903812"/>
            <a:ext cx="5047586" cy="2626785"/>
          </a:xfrm>
          <a:prstGeom prst="rect">
            <a:avLst/>
          </a:prstGeom>
        </p:spPr>
      </p:pic>
      <p:pic>
        <p:nvPicPr>
          <p:cNvPr id="5" name="Picture 4" descr="A group of cattle grazing on a lush green field&#10;&#10;Description automatically generated">
            <a:extLst>
              <a:ext uri="{FF2B5EF4-FFF2-40B4-BE49-F238E27FC236}">
                <a16:creationId xmlns:a16="http://schemas.microsoft.com/office/drawing/2014/main" id="{5B0723FD-7B7B-492C-8A07-D159831678A1}"/>
              </a:ext>
            </a:extLst>
          </p:cNvPr>
          <p:cNvPicPr>
            <a:picLocks noChangeAspect="1"/>
          </p:cNvPicPr>
          <p:nvPr/>
        </p:nvPicPr>
        <p:blipFill rotWithShape="1">
          <a:blip r:embed="rId5">
            <a:extLst>
              <a:ext uri="{28A0092B-C50C-407E-A947-70E740481C1C}">
                <a14:useLocalDpi xmlns:a14="http://schemas.microsoft.com/office/drawing/2010/main" val="0"/>
              </a:ext>
            </a:extLst>
          </a:blip>
          <a:srcRect b="19525"/>
          <a:stretch/>
        </p:blipFill>
        <p:spPr>
          <a:xfrm>
            <a:off x="146221" y="1309322"/>
            <a:ext cx="5047586" cy="2626785"/>
          </a:xfrm>
          <a:prstGeom prst="rect">
            <a:avLst/>
          </a:prstGeom>
        </p:spPr>
      </p:pic>
      <p:sp>
        <p:nvSpPr>
          <p:cNvPr id="6" name="TextBox 5">
            <a:extLst>
              <a:ext uri="{FF2B5EF4-FFF2-40B4-BE49-F238E27FC236}">
                <a16:creationId xmlns:a16="http://schemas.microsoft.com/office/drawing/2014/main" id="{C0E2B4C4-C43F-4D75-A3D7-9D60A5710211}"/>
              </a:ext>
            </a:extLst>
          </p:cNvPr>
          <p:cNvSpPr txBox="1"/>
          <p:nvPr/>
        </p:nvSpPr>
        <p:spPr>
          <a:xfrm>
            <a:off x="5395784" y="1449858"/>
            <a:ext cx="6236043" cy="2246769"/>
          </a:xfrm>
          <a:prstGeom prst="rect">
            <a:avLst/>
          </a:prstGeom>
          <a:noFill/>
        </p:spPr>
        <p:txBody>
          <a:bodyPr wrap="square" rtlCol="0">
            <a:spAutoFit/>
          </a:bodyPr>
          <a:lstStyle/>
          <a:p>
            <a:r>
              <a:rPr lang="en-GB" sz="2800" dirty="0"/>
              <a:t>Younger students get the same big picture and have fewer puzzle pieces to make that whole picture – each puzzle piece represents an understanding of a part of the science idea</a:t>
            </a:r>
            <a:endParaRPr lang="en-NZ" sz="2800" dirty="0"/>
          </a:p>
        </p:txBody>
      </p:sp>
      <p:sp>
        <p:nvSpPr>
          <p:cNvPr id="7" name="TextBox 6">
            <a:extLst>
              <a:ext uri="{FF2B5EF4-FFF2-40B4-BE49-F238E27FC236}">
                <a16:creationId xmlns:a16="http://schemas.microsoft.com/office/drawing/2014/main" id="{761B2513-52CA-4730-BEC4-67F569EFA0DC}"/>
              </a:ext>
            </a:extLst>
          </p:cNvPr>
          <p:cNvSpPr txBox="1"/>
          <p:nvPr/>
        </p:nvSpPr>
        <p:spPr>
          <a:xfrm>
            <a:off x="283371" y="4625546"/>
            <a:ext cx="6467537" cy="1815882"/>
          </a:xfrm>
          <a:prstGeom prst="rect">
            <a:avLst/>
          </a:prstGeom>
          <a:noFill/>
        </p:spPr>
        <p:txBody>
          <a:bodyPr wrap="square" rtlCol="0">
            <a:spAutoFit/>
          </a:bodyPr>
          <a:lstStyle/>
          <a:p>
            <a:r>
              <a:rPr lang="en-GB" sz="2800" dirty="0"/>
              <a:t>Older students get the same big picture but  have more puzzle pieces to make that picture – sometimes their puzzle pieces aren’t the same size</a:t>
            </a:r>
            <a:endParaRPr lang="en-NZ" sz="2800" dirty="0"/>
          </a:p>
        </p:txBody>
      </p:sp>
      <p:pic>
        <p:nvPicPr>
          <p:cNvPr id="8" name="Picture 7" descr="A close up of a mans face&#10;&#10;Description automatically generated">
            <a:extLst>
              <a:ext uri="{FF2B5EF4-FFF2-40B4-BE49-F238E27FC236}">
                <a16:creationId xmlns:a16="http://schemas.microsoft.com/office/drawing/2014/main" id="{09C34B09-55E7-4551-81E6-B29F62A7F29D}"/>
              </a:ext>
            </a:extLst>
          </p:cNvPr>
          <p:cNvPicPr>
            <a:picLocks noChangeAspect="1"/>
          </p:cNvPicPr>
          <p:nvPr/>
        </p:nvPicPr>
        <p:blipFill rotWithShape="1">
          <a:blip r:embed="rId6">
            <a:alphaModFix amt="67000"/>
            <a:extLst>
              <a:ext uri="{28A0092B-C50C-407E-A947-70E740481C1C}">
                <a14:useLocalDpi xmlns:a14="http://schemas.microsoft.com/office/drawing/2010/main" val="0"/>
              </a:ext>
            </a:extLst>
          </a:blip>
          <a:srcRect l="5074" t="5569" r="4994" b="4700"/>
          <a:stretch/>
        </p:blipFill>
        <p:spPr>
          <a:xfrm rot="16200000">
            <a:off x="1284630" y="105505"/>
            <a:ext cx="2770767" cy="5047586"/>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7DFB47B8-7077-4366-9DCB-C13028246F30}"/>
              </a:ext>
            </a:extLst>
          </p:cNvPr>
          <p:cNvPicPr>
            <a:picLocks noChangeAspect="1"/>
          </p:cNvPicPr>
          <p:nvPr/>
        </p:nvPicPr>
        <p:blipFill rotWithShape="1">
          <a:blip r:embed="rId7" cstate="print">
            <a:alphaModFix amt="59000"/>
            <a:extLst>
              <a:ext uri="{28A0092B-C50C-407E-A947-70E740481C1C}">
                <a14:useLocalDpi xmlns:a14="http://schemas.microsoft.com/office/drawing/2010/main" val="0"/>
              </a:ext>
            </a:extLst>
          </a:blip>
          <a:srcRect l="1941" t="1175" r="2015" b="9800"/>
          <a:stretch/>
        </p:blipFill>
        <p:spPr>
          <a:xfrm>
            <a:off x="6861043" y="3902571"/>
            <a:ext cx="5047586" cy="2626785"/>
          </a:xfrm>
          <a:prstGeom prst="rect">
            <a:avLst/>
          </a:prstGeom>
        </p:spPr>
      </p:pic>
      <p:pic>
        <p:nvPicPr>
          <p:cNvPr id="2" name="Recorded Sound">
            <a:hlinkClick r:id="" action="ppaction://media"/>
            <a:extLst>
              <a:ext uri="{FF2B5EF4-FFF2-40B4-BE49-F238E27FC236}">
                <a16:creationId xmlns:a16="http://schemas.microsoft.com/office/drawing/2014/main" id="{7FDAF9F9-6A4D-431F-895C-4775D7A964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9427" y="1309322"/>
            <a:ext cx="304800" cy="304800"/>
          </a:xfrm>
          <a:prstGeom prst="rect">
            <a:avLst/>
          </a:prstGeom>
          <a:solidFill>
            <a:srgbClr val="FF00FF"/>
          </a:solidFill>
        </p:spPr>
      </p:pic>
    </p:spTree>
    <p:extLst>
      <p:ext uri="{BB962C8B-B14F-4D97-AF65-F5344CB8AC3E}">
        <p14:creationId xmlns:p14="http://schemas.microsoft.com/office/powerpoint/2010/main" val="24350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9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7989B-9BE5-494E-B3E5-8322A2527728}"/>
              </a:ext>
            </a:extLst>
          </p:cNvPr>
          <p:cNvSpPr>
            <a:spLocks noGrp="1"/>
          </p:cNvSpPr>
          <p:nvPr>
            <p:ph idx="1"/>
          </p:nvPr>
        </p:nvSpPr>
        <p:spPr>
          <a:xfrm>
            <a:off x="2713307" y="897158"/>
            <a:ext cx="4364124" cy="404104"/>
          </a:xfrm>
          <a:ln w="25400">
            <a:solidFill>
              <a:schemeClr val="accent1"/>
            </a:solidFill>
          </a:ln>
        </p:spPr>
        <p:txBody>
          <a:bodyPr>
            <a:normAutofit fontScale="70000" lnSpcReduction="20000"/>
          </a:bodyPr>
          <a:lstStyle/>
          <a:p>
            <a:pPr marL="0" indent="0">
              <a:buNone/>
            </a:pPr>
            <a:r>
              <a:rPr lang="en-GB" dirty="0"/>
              <a:t>The title and description of the big idea</a:t>
            </a:r>
            <a:endParaRPr lang="en-NZ" dirty="0"/>
          </a:p>
        </p:txBody>
      </p:sp>
      <p:pic>
        <p:nvPicPr>
          <p:cNvPr id="4" name="Picture 3">
            <a:extLst>
              <a:ext uri="{FF2B5EF4-FFF2-40B4-BE49-F238E27FC236}">
                <a16:creationId xmlns:a16="http://schemas.microsoft.com/office/drawing/2014/main" id="{C27768E6-13D7-4DD6-9D76-3265488B3BB2}"/>
              </a:ext>
            </a:extLst>
          </p:cNvPr>
          <p:cNvPicPr>
            <a:picLocks noChangeAspect="1"/>
          </p:cNvPicPr>
          <p:nvPr/>
        </p:nvPicPr>
        <p:blipFill>
          <a:blip r:embed="rId5"/>
          <a:stretch>
            <a:fillRect/>
          </a:stretch>
        </p:blipFill>
        <p:spPr>
          <a:xfrm>
            <a:off x="7285684" y="0"/>
            <a:ext cx="4906316" cy="6858000"/>
          </a:xfrm>
          <a:prstGeom prst="rect">
            <a:avLst/>
          </a:prstGeom>
        </p:spPr>
      </p:pic>
      <p:sp>
        <p:nvSpPr>
          <p:cNvPr id="5" name="Content Placeholder 2">
            <a:extLst>
              <a:ext uri="{FF2B5EF4-FFF2-40B4-BE49-F238E27FC236}">
                <a16:creationId xmlns:a16="http://schemas.microsoft.com/office/drawing/2014/main" id="{DABCD77F-8A22-4A45-AC31-8C707EF9FD03}"/>
              </a:ext>
            </a:extLst>
          </p:cNvPr>
          <p:cNvSpPr txBox="1">
            <a:spLocks/>
          </p:cNvSpPr>
          <p:nvPr/>
        </p:nvSpPr>
        <p:spPr>
          <a:xfrm>
            <a:off x="1731498" y="4283688"/>
            <a:ext cx="5450060" cy="1056134"/>
          </a:xfrm>
          <a:prstGeom prst="rect">
            <a:avLst/>
          </a:prstGeom>
          <a:ln w="25400">
            <a:solidFill>
              <a:srgbClr val="E028B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 progressions of understanding developed in the student over their years at school; becoming more sophisticated as students get older</a:t>
            </a:r>
            <a:endParaRPr lang="en-NZ" sz="2000" dirty="0"/>
          </a:p>
        </p:txBody>
      </p:sp>
      <p:sp>
        <p:nvSpPr>
          <p:cNvPr id="6" name="Content Placeholder 2">
            <a:extLst>
              <a:ext uri="{FF2B5EF4-FFF2-40B4-BE49-F238E27FC236}">
                <a16:creationId xmlns:a16="http://schemas.microsoft.com/office/drawing/2014/main" id="{06045396-DD81-49D5-8A2C-A39CD260133A}"/>
              </a:ext>
            </a:extLst>
          </p:cNvPr>
          <p:cNvSpPr txBox="1">
            <a:spLocks/>
          </p:cNvSpPr>
          <p:nvPr/>
        </p:nvSpPr>
        <p:spPr>
          <a:xfrm>
            <a:off x="928258" y="1810196"/>
            <a:ext cx="5113021" cy="897835"/>
          </a:xfrm>
          <a:prstGeom prst="rect">
            <a:avLst/>
          </a:prstGeom>
          <a:ln w="25400">
            <a:solidFill>
              <a:srgbClr val="CC99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The age of students where they are likely  capable of understanding this level of sophistication</a:t>
            </a:r>
            <a:endParaRPr lang="en-NZ" sz="2000" dirty="0"/>
          </a:p>
        </p:txBody>
      </p:sp>
      <p:sp>
        <p:nvSpPr>
          <p:cNvPr id="8" name="Left Bracket 7">
            <a:extLst>
              <a:ext uri="{FF2B5EF4-FFF2-40B4-BE49-F238E27FC236}">
                <a16:creationId xmlns:a16="http://schemas.microsoft.com/office/drawing/2014/main" id="{A96F3836-1D78-420F-9889-FCA690275BE9}"/>
              </a:ext>
            </a:extLst>
          </p:cNvPr>
          <p:cNvSpPr/>
          <p:nvPr/>
        </p:nvSpPr>
        <p:spPr>
          <a:xfrm>
            <a:off x="7181557" y="675249"/>
            <a:ext cx="225083" cy="1134947"/>
          </a:xfrm>
          <a:prstGeom prst="leftBracket">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2" name="Freeform: Shape 11">
            <a:extLst>
              <a:ext uri="{FF2B5EF4-FFF2-40B4-BE49-F238E27FC236}">
                <a16:creationId xmlns:a16="http://schemas.microsoft.com/office/drawing/2014/main" id="{6C008410-224A-4848-9A8A-82CED85EF8B1}"/>
              </a:ext>
            </a:extLst>
          </p:cNvPr>
          <p:cNvSpPr/>
          <p:nvPr/>
        </p:nvSpPr>
        <p:spPr>
          <a:xfrm>
            <a:off x="6140548" y="1723292"/>
            <a:ext cx="1365361" cy="478302"/>
          </a:xfrm>
          <a:custGeom>
            <a:avLst/>
            <a:gdLst>
              <a:gd name="connsiteX0" fmla="*/ 0 w 1365361"/>
              <a:gd name="connsiteY0" fmla="*/ 478302 h 478302"/>
              <a:gd name="connsiteX1" fmla="*/ 63304 w 1365361"/>
              <a:gd name="connsiteY1" fmla="*/ 436099 h 478302"/>
              <a:gd name="connsiteX2" fmla="*/ 105507 w 1365361"/>
              <a:gd name="connsiteY2" fmla="*/ 407963 h 478302"/>
              <a:gd name="connsiteX3" fmla="*/ 147710 w 1365361"/>
              <a:gd name="connsiteY3" fmla="*/ 393896 h 478302"/>
              <a:gd name="connsiteX4" fmla="*/ 154744 w 1365361"/>
              <a:gd name="connsiteY4" fmla="*/ 372794 h 478302"/>
              <a:gd name="connsiteX5" fmla="*/ 175846 w 1365361"/>
              <a:gd name="connsiteY5" fmla="*/ 365760 h 478302"/>
              <a:gd name="connsiteX6" fmla="*/ 253218 w 1365361"/>
              <a:gd name="connsiteY6" fmla="*/ 330591 h 478302"/>
              <a:gd name="connsiteX7" fmla="*/ 288387 w 1365361"/>
              <a:gd name="connsiteY7" fmla="*/ 323557 h 478302"/>
              <a:gd name="connsiteX8" fmla="*/ 316523 w 1365361"/>
              <a:gd name="connsiteY8" fmla="*/ 302456 h 478302"/>
              <a:gd name="connsiteX9" fmla="*/ 414997 w 1365361"/>
              <a:gd name="connsiteY9" fmla="*/ 260253 h 478302"/>
              <a:gd name="connsiteX10" fmla="*/ 450166 w 1365361"/>
              <a:gd name="connsiteY10" fmla="*/ 239151 h 478302"/>
              <a:gd name="connsiteX11" fmla="*/ 471267 w 1365361"/>
              <a:gd name="connsiteY11" fmla="*/ 225083 h 478302"/>
              <a:gd name="connsiteX12" fmla="*/ 499403 w 1365361"/>
              <a:gd name="connsiteY12" fmla="*/ 218050 h 478302"/>
              <a:gd name="connsiteX13" fmla="*/ 569741 w 1365361"/>
              <a:gd name="connsiteY13" fmla="*/ 196948 h 478302"/>
              <a:gd name="connsiteX14" fmla="*/ 597877 w 1365361"/>
              <a:gd name="connsiteY14" fmla="*/ 182880 h 478302"/>
              <a:gd name="connsiteX15" fmla="*/ 654147 w 1365361"/>
              <a:gd name="connsiteY15" fmla="*/ 168813 h 478302"/>
              <a:gd name="connsiteX16" fmla="*/ 682283 w 1365361"/>
              <a:gd name="connsiteY16" fmla="*/ 154745 h 478302"/>
              <a:gd name="connsiteX17" fmla="*/ 696350 w 1365361"/>
              <a:gd name="connsiteY17" fmla="*/ 133643 h 478302"/>
              <a:gd name="connsiteX18" fmla="*/ 717452 w 1365361"/>
              <a:gd name="connsiteY18" fmla="*/ 126610 h 478302"/>
              <a:gd name="connsiteX19" fmla="*/ 794824 w 1365361"/>
              <a:gd name="connsiteY19" fmla="*/ 91440 h 478302"/>
              <a:gd name="connsiteX20" fmla="*/ 815926 w 1365361"/>
              <a:gd name="connsiteY20" fmla="*/ 70339 h 478302"/>
              <a:gd name="connsiteX21" fmla="*/ 858129 w 1365361"/>
              <a:gd name="connsiteY21" fmla="*/ 56271 h 478302"/>
              <a:gd name="connsiteX22" fmla="*/ 935501 w 1365361"/>
              <a:gd name="connsiteY22" fmla="*/ 42203 h 478302"/>
              <a:gd name="connsiteX23" fmla="*/ 956603 w 1365361"/>
              <a:gd name="connsiteY23" fmla="*/ 35170 h 478302"/>
              <a:gd name="connsiteX24" fmla="*/ 1012874 w 1365361"/>
              <a:gd name="connsiteY24" fmla="*/ 14068 h 478302"/>
              <a:gd name="connsiteX25" fmla="*/ 1188720 w 1365361"/>
              <a:gd name="connsiteY25" fmla="*/ 0 h 478302"/>
              <a:gd name="connsiteX26" fmla="*/ 1336430 w 1365361"/>
              <a:gd name="connsiteY26" fmla="*/ 7034 h 478302"/>
              <a:gd name="connsiteX27" fmla="*/ 1357532 w 1365361"/>
              <a:gd name="connsiteY27" fmla="*/ 21102 h 478302"/>
              <a:gd name="connsiteX28" fmla="*/ 1364566 w 1365361"/>
              <a:gd name="connsiteY28" fmla="*/ 49237 h 478302"/>
              <a:gd name="connsiteX29" fmla="*/ 1364566 w 1365361"/>
              <a:gd name="connsiteY29" fmla="*/ 140677 h 47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65361" h="478302">
                <a:moveTo>
                  <a:pt x="0" y="478302"/>
                </a:moveTo>
                <a:lnTo>
                  <a:pt x="63304" y="436099"/>
                </a:lnTo>
                <a:cubicBezTo>
                  <a:pt x="77372" y="426720"/>
                  <a:pt x="89467" y="413309"/>
                  <a:pt x="105507" y="407963"/>
                </a:cubicBezTo>
                <a:lnTo>
                  <a:pt x="147710" y="393896"/>
                </a:lnTo>
                <a:cubicBezTo>
                  <a:pt x="150055" y="386862"/>
                  <a:pt x="149501" y="378037"/>
                  <a:pt x="154744" y="372794"/>
                </a:cubicBezTo>
                <a:cubicBezTo>
                  <a:pt x="159987" y="367551"/>
                  <a:pt x="169031" y="368681"/>
                  <a:pt x="175846" y="365760"/>
                </a:cubicBezTo>
                <a:cubicBezTo>
                  <a:pt x="218457" y="347499"/>
                  <a:pt x="196890" y="349367"/>
                  <a:pt x="253218" y="330591"/>
                </a:cubicBezTo>
                <a:cubicBezTo>
                  <a:pt x="264560" y="326810"/>
                  <a:pt x="276664" y="325902"/>
                  <a:pt x="288387" y="323557"/>
                </a:cubicBezTo>
                <a:cubicBezTo>
                  <a:pt x="297766" y="316523"/>
                  <a:pt x="306038" y="307699"/>
                  <a:pt x="316523" y="302456"/>
                </a:cubicBezTo>
                <a:cubicBezTo>
                  <a:pt x="418498" y="251469"/>
                  <a:pt x="355180" y="293484"/>
                  <a:pt x="414997" y="260253"/>
                </a:cubicBezTo>
                <a:cubicBezTo>
                  <a:pt x="426948" y="253614"/>
                  <a:pt x="438573" y="246397"/>
                  <a:pt x="450166" y="239151"/>
                </a:cubicBezTo>
                <a:cubicBezTo>
                  <a:pt x="457335" y="234671"/>
                  <a:pt x="463497" y="228413"/>
                  <a:pt x="471267" y="225083"/>
                </a:cubicBezTo>
                <a:cubicBezTo>
                  <a:pt x="480153" y="221275"/>
                  <a:pt x="490024" y="220394"/>
                  <a:pt x="499403" y="218050"/>
                </a:cubicBezTo>
                <a:cubicBezTo>
                  <a:pt x="543981" y="188330"/>
                  <a:pt x="493146" y="217838"/>
                  <a:pt x="569741" y="196948"/>
                </a:cubicBezTo>
                <a:cubicBezTo>
                  <a:pt x="579857" y="194189"/>
                  <a:pt x="587929" y="186196"/>
                  <a:pt x="597877" y="182880"/>
                </a:cubicBezTo>
                <a:cubicBezTo>
                  <a:pt x="616219" y="176766"/>
                  <a:pt x="654147" y="168813"/>
                  <a:pt x="654147" y="168813"/>
                </a:cubicBezTo>
                <a:cubicBezTo>
                  <a:pt x="663526" y="164124"/>
                  <a:pt x="674228" y="161458"/>
                  <a:pt x="682283" y="154745"/>
                </a:cubicBezTo>
                <a:cubicBezTo>
                  <a:pt x="688777" y="149333"/>
                  <a:pt x="689749" y="138924"/>
                  <a:pt x="696350" y="133643"/>
                </a:cubicBezTo>
                <a:cubicBezTo>
                  <a:pt x="702140" y="129011"/>
                  <a:pt x="710702" y="129678"/>
                  <a:pt x="717452" y="126610"/>
                </a:cubicBezTo>
                <a:cubicBezTo>
                  <a:pt x="803956" y="87291"/>
                  <a:pt x="745484" y="107887"/>
                  <a:pt x="794824" y="91440"/>
                </a:cubicBezTo>
                <a:cubicBezTo>
                  <a:pt x="801858" y="84406"/>
                  <a:pt x="807230" y="75170"/>
                  <a:pt x="815926" y="70339"/>
                </a:cubicBezTo>
                <a:cubicBezTo>
                  <a:pt x="828889" y="63138"/>
                  <a:pt x="843743" y="59868"/>
                  <a:pt x="858129" y="56271"/>
                </a:cubicBezTo>
                <a:cubicBezTo>
                  <a:pt x="902348" y="45216"/>
                  <a:pt x="876694" y="50604"/>
                  <a:pt x="935501" y="42203"/>
                </a:cubicBezTo>
                <a:cubicBezTo>
                  <a:pt x="942535" y="39859"/>
                  <a:pt x="949788" y="38091"/>
                  <a:pt x="956603" y="35170"/>
                </a:cubicBezTo>
                <a:cubicBezTo>
                  <a:pt x="982740" y="23969"/>
                  <a:pt x="984380" y="17016"/>
                  <a:pt x="1012874" y="14068"/>
                </a:cubicBezTo>
                <a:cubicBezTo>
                  <a:pt x="1071364" y="8017"/>
                  <a:pt x="1188720" y="0"/>
                  <a:pt x="1188720" y="0"/>
                </a:cubicBezTo>
                <a:cubicBezTo>
                  <a:pt x="1237957" y="2345"/>
                  <a:pt x="1287518" y="920"/>
                  <a:pt x="1336430" y="7034"/>
                </a:cubicBezTo>
                <a:cubicBezTo>
                  <a:pt x="1344819" y="8083"/>
                  <a:pt x="1352843" y="14068"/>
                  <a:pt x="1357532" y="21102"/>
                </a:cubicBezTo>
                <a:cubicBezTo>
                  <a:pt x="1362894" y="29145"/>
                  <a:pt x="1363998" y="39587"/>
                  <a:pt x="1364566" y="49237"/>
                </a:cubicBezTo>
                <a:cubicBezTo>
                  <a:pt x="1366356" y="79664"/>
                  <a:pt x="1364566" y="110197"/>
                  <a:pt x="1364566" y="140677"/>
                </a:cubicBezTo>
              </a:path>
            </a:pathLst>
          </a:custGeom>
          <a:noFill/>
          <a:ln w="63500">
            <a:solidFill>
              <a:srgbClr val="CC99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4" name="Straight Arrow Connector 13">
            <a:extLst>
              <a:ext uri="{FF2B5EF4-FFF2-40B4-BE49-F238E27FC236}">
                <a16:creationId xmlns:a16="http://schemas.microsoft.com/office/drawing/2014/main" id="{6AE5A2B4-F8E0-4F7A-A4E5-E032263B9722}"/>
              </a:ext>
            </a:extLst>
          </p:cNvPr>
          <p:cNvCxnSpPr/>
          <p:nvPr/>
        </p:nvCxnSpPr>
        <p:spPr>
          <a:xfrm>
            <a:off x="8060788" y="1969477"/>
            <a:ext cx="0" cy="4543865"/>
          </a:xfrm>
          <a:prstGeom prst="straightConnector1">
            <a:avLst/>
          </a:prstGeom>
          <a:ln w="63500">
            <a:solidFill>
              <a:srgbClr val="E028B9"/>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FEC6691-9FE7-421E-83BE-437D1519E7C1}"/>
              </a:ext>
            </a:extLst>
          </p:cNvPr>
          <p:cNvSpPr txBox="1"/>
          <p:nvPr/>
        </p:nvSpPr>
        <p:spPr>
          <a:xfrm>
            <a:off x="168813" y="119115"/>
            <a:ext cx="4283612" cy="523220"/>
          </a:xfrm>
          <a:prstGeom prst="rect">
            <a:avLst/>
          </a:prstGeom>
          <a:solidFill>
            <a:srgbClr val="D5B8EA"/>
          </a:solidFill>
        </p:spPr>
        <p:txBody>
          <a:bodyPr wrap="square" rtlCol="0">
            <a:spAutoFit/>
          </a:bodyPr>
          <a:lstStyle/>
          <a:p>
            <a:r>
              <a:rPr lang="en-GB" sz="2800" dirty="0"/>
              <a:t>Navigating the Big Idea card</a:t>
            </a:r>
            <a:endParaRPr lang="en-NZ" sz="2800" dirty="0"/>
          </a:p>
        </p:txBody>
      </p:sp>
      <p:pic>
        <p:nvPicPr>
          <p:cNvPr id="7" name="Recorded Sound">
            <a:hlinkClick r:id="" action="ppaction://media"/>
            <a:extLst>
              <a:ext uri="{FF2B5EF4-FFF2-40B4-BE49-F238E27FC236}">
                <a16:creationId xmlns:a16="http://schemas.microsoft.com/office/drawing/2014/main" id="{3E44CE21-C40C-4803-BE21-3941981EB1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8813" y="921465"/>
            <a:ext cx="304800" cy="304800"/>
          </a:xfrm>
          <a:prstGeom prst="rect">
            <a:avLst/>
          </a:prstGeom>
          <a:solidFill>
            <a:srgbClr val="FF00FF"/>
          </a:solidFill>
        </p:spPr>
      </p:pic>
    </p:spTree>
    <p:extLst>
      <p:ext uri="{BB962C8B-B14F-4D97-AF65-F5344CB8AC3E}">
        <p14:creationId xmlns:p14="http://schemas.microsoft.com/office/powerpoint/2010/main" val="50587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F1FA54-89A0-410C-B9A7-6B1626568B0C}"/>
              </a:ext>
            </a:extLst>
          </p:cNvPr>
          <p:cNvSpPr>
            <a:spLocks noGrp="1"/>
          </p:cNvSpPr>
          <p:nvPr>
            <p:ph idx="1"/>
          </p:nvPr>
        </p:nvSpPr>
        <p:spPr>
          <a:xfrm>
            <a:off x="223454" y="1822489"/>
            <a:ext cx="2955845" cy="2383752"/>
          </a:xfrm>
          <a:ln w="25400">
            <a:solidFill>
              <a:srgbClr val="0099CC"/>
            </a:solidFill>
          </a:ln>
        </p:spPr>
        <p:txBody>
          <a:bodyPr>
            <a:normAutofit/>
          </a:bodyPr>
          <a:lstStyle/>
          <a:p>
            <a:pPr marL="0" indent="0">
              <a:buNone/>
            </a:pPr>
            <a:r>
              <a:rPr lang="en-GB" sz="2000" dirty="0"/>
              <a:t>Not all Big Ideas have a description of progress at years 5-7 – most students in this age group were not capable of understanding this idea yet.</a:t>
            </a:r>
          </a:p>
          <a:p>
            <a:pPr marL="0" indent="0">
              <a:buNone/>
            </a:pPr>
            <a:endParaRPr lang="en-GB" sz="2000" dirty="0"/>
          </a:p>
        </p:txBody>
      </p:sp>
      <p:pic>
        <p:nvPicPr>
          <p:cNvPr id="4" name="Picture 3">
            <a:extLst>
              <a:ext uri="{FF2B5EF4-FFF2-40B4-BE49-F238E27FC236}">
                <a16:creationId xmlns:a16="http://schemas.microsoft.com/office/drawing/2014/main" id="{F94C5A43-4B26-4344-9A94-6F542BBD40A1}"/>
              </a:ext>
            </a:extLst>
          </p:cNvPr>
          <p:cNvPicPr>
            <a:picLocks noChangeAspect="1"/>
          </p:cNvPicPr>
          <p:nvPr/>
        </p:nvPicPr>
        <p:blipFill>
          <a:blip r:embed="rId5"/>
          <a:stretch>
            <a:fillRect/>
          </a:stretch>
        </p:blipFill>
        <p:spPr>
          <a:xfrm>
            <a:off x="4044524" y="1012874"/>
            <a:ext cx="7994359" cy="5016381"/>
          </a:xfrm>
          <a:prstGeom prst="rect">
            <a:avLst/>
          </a:prstGeom>
        </p:spPr>
      </p:pic>
      <p:sp>
        <p:nvSpPr>
          <p:cNvPr id="5" name="Freeform: Shape 4">
            <a:extLst>
              <a:ext uri="{FF2B5EF4-FFF2-40B4-BE49-F238E27FC236}">
                <a16:creationId xmlns:a16="http://schemas.microsoft.com/office/drawing/2014/main" id="{5FD8AF2A-9151-4149-BDEA-1E5BCF597EC5}"/>
              </a:ext>
            </a:extLst>
          </p:cNvPr>
          <p:cNvSpPr/>
          <p:nvPr/>
        </p:nvSpPr>
        <p:spPr>
          <a:xfrm rot="938152">
            <a:off x="3225324" y="2383653"/>
            <a:ext cx="1196637" cy="478302"/>
          </a:xfrm>
          <a:custGeom>
            <a:avLst/>
            <a:gdLst>
              <a:gd name="connsiteX0" fmla="*/ 0 w 1365361"/>
              <a:gd name="connsiteY0" fmla="*/ 478302 h 478302"/>
              <a:gd name="connsiteX1" fmla="*/ 63304 w 1365361"/>
              <a:gd name="connsiteY1" fmla="*/ 436099 h 478302"/>
              <a:gd name="connsiteX2" fmla="*/ 105507 w 1365361"/>
              <a:gd name="connsiteY2" fmla="*/ 407963 h 478302"/>
              <a:gd name="connsiteX3" fmla="*/ 147710 w 1365361"/>
              <a:gd name="connsiteY3" fmla="*/ 393896 h 478302"/>
              <a:gd name="connsiteX4" fmla="*/ 154744 w 1365361"/>
              <a:gd name="connsiteY4" fmla="*/ 372794 h 478302"/>
              <a:gd name="connsiteX5" fmla="*/ 175846 w 1365361"/>
              <a:gd name="connsiteY5" fmla="*/ 365760 h 478302"/>
              <a:gd name="connsiteX6" fmla="*/ 253218 w 1365361"/>
              <a:gd name="connsiteY6" fmla="*/ 330591 h 478302"/>
              <a:gd name="connsiteX7" fmla="*/ 288387 w 1365361"/>
              <a:gd name="connsiteY7" fmla="*/ 323557 h 478302"/>
              <a:gd name="connsiteX8" fmla="*/ 316523 w 1365361"/>
              <a:gd name="connsiteY8" fmla="*/ 302456 h 478302"/>
              <a:gd name="connsiteX9" fmla="*/ 414997 w 1365361"/>
              <a:gd name="connsiteY9" fmla="*/ 260253 h 478302"/>
              <a:gd name="connsiteX10" fmla="*/ 450166 w 1365361"/>
              <a:gd name="connsiteY10" fmla="*/ 239151 h 478302"/>
              <a:gd name="connsiteX11" fmla="*/ 471267 w 1365361"/>
              <a:gd name="connsiteY11" fmla="*/ 225083 h 478302"/>
              <a:gd name="connsiteX12" fmla="*/ 499403 w 1365361"/>
              <a:gd name="connsiteY12" fmla="*/ 218050 h 478302"/>
              <a:gd name="connsiteX13" fmla="*/ 569741 w 1365361"/>
              <a:gd name="connsiteY13" fmla="*/ 196948 h 478302"/>
              <a:gd name="connsiteX14" fmla="*/ 597877 w 1365361"/>
              <a:gd name="connsiteY14" fmla="*/ 182880 h 478302"/>
              <a:gd name="connsiteX15" fmla="*/ 654147 w 1365361"/>
              <a:gd name="connsiteY15" fmla="*/ 168813 h 478302"/>
              <a:gd name="connsiteX16" fmla="*/ 682283 w 1365361"/>
              <a:gd name="connsiteY16" fmla="*/ 154745 h 478302"/>
              <a:gd name="connsiteX17" fmla="*/ 696350 w 1365361"/>
              <a:gd name="connsiteY17" fmla="*/ 133643 h 478302"/>
              <a:gd name="connsiteX18" fmla="*/ 717452 w 1365361"/>
              <a:gd name="connsiteY18" fmla="*/ 126610 h 478302"/>
              <a:gd name="connsiteX19" fmla="*/ 794824 w 1365361"/>
              <a:gd name="connsiteY19" fmla="*/ 91440 h 478302"/>
              <a:gd name="connsiteX20" fmla="*/ 815926 w 1365361"/>
              <a:gd name="connsiteY20" fmla="*/ 70339 h 478302"/>
              <a:gd name="connsiteX21" fmla="*/ 858129 w 1365361"/>
              <a:gd name="connsiteY21" fmla="*/ 56271 h 478302"/>
              <a:gd name="connsiteX22" fmla="*/ 935501 w 1365361"/>
              <a:gd name="connsiteY22" fmla="*/ 42203 h 478302"/>
              <a:gd name="connsiteX23" fmla="*/ 956603 w 1365361"/>
              <a:gd name="connsiteY23" fmla="*/ 35170 h 478302"/>
              <a:gd name="connsiteX24" fmla="*/ 1012874 w 1365361"/>
              <a:gd name="connsiteY24" fmla="*/ 14068 h 478302"/>
              <a:gd name="connsiteX25" fmla="*/ 1188720 w 1365361"/>
              <a:gd name="connsiteY25" fmla="*/ 0 h 478302"/>
              <a:gd name="connsiteX26" fmla="*/ 1336430 w 1365361"/>
              <a:gd name="connsiteY26" fmla="*/ 7034 h 478302"/>
              <a:gd name="connsiteX27" fmla="*/ 1357532 w 1365361"/>
              <a:gd name="connsiteY27" fmla="*/ 21102 h 478302"/>
              <a:gd name="connsiteX28" fmla="*/ 1364566 w 1365361"/>
              <a:gd name="connsiteY28" fmla="*/ 49237 h 478302"/>
              <a:gd name="connsiteX29" fmla="*/ 1364566 w 1365361"/>
              <a:gd name="connsiteY29" fmla="*/ 140677 h 47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65361" h="478302">
                <a:moveTo>
                  <a:pt x="0" y="478302"/>
                </a:moveTo>
                <a:lnTo>
                  <a:pt x="63304" y="436099"/>
                </a:lnTo>
                <a:cubicBezTo>
                  <a:pt x="77372" y="426720"/>
                  <a:pt x="89467" y="413309"/>
                  <a:pt x="105507" y="407963"/>
                </a:cubicBezTo>
                <a:lnTo>
                  <a:pt x="147710" y="393896"/>
                </a:lnTo>
                <a:cubicBezTo>
                  <a:pt x="150055" y="386862"/>
                  <a:pt x="149501" y="378037"/>
                  <a:pt x="154744" y="372794"/>
                </a:cubicBezTo>
                <a:cubicBezTo>
                  <a:pt x="159987" y="367551"/>
                  <a:pt x="169031" y="368681"/>
                  <a:pt x="175846" y="365760"/>
                </a:cubicBezTo>
                <a:cubicBezTo>
                  <a:pt x="218457" y="347499"/>
                  <a:pt x="196890" y="349367"/>
                  <a:pt x="253218" y="330591"/>
                </a:cubicBezTo>
                <a:cubicBezTo>
                  <a:pt x="264560" y="326810"/>
                  <a:pt x="276664" y="325902"/>
                  <a:pt x="288387" y="323557"/>
                </a:cubicBezTo>
                <a:cubicBezTo>
                  <a:pt x="297766" y="316523"/>
                  <a:pt x="306038" y="307699"/>
                  <a:pt x="316523" y="302456"/>
                </a:cubicBezTo>
                <a:cubicBezTo>
                  <a:pt x="418498" y="251469"/>
                  <a:pt x="355180" y="293484"/>
                  <a:pt x="414997" y="260253"/>
                </a:cubicBezTo>
                <a:cubicBezTo>
                  <a:pt x="426948" y="253614"/>
                  <a:pt x="438573" y="246397"/>
                  <a:pt x="450166" y="239151"/>
                </a:cubicBezTo>
                <a:cubicBezTo>
                  <a:pt x="457335" y="234671"/>
                  <a:pt x="463497" y="228413"/>
                  <a:pt x="471267" y="225083"/>
                </a:cubicBezTo>
                <a:cubicBezTo>
                  <a:pt x="480153" y="221275"/>
                  <a:pt x="490024" y="220394"/>
                  <a:pt x="499403" y="218050"/>
                </a:cubicBezTo>
                <a:cubicBezTo>
                  <a:pt x="543981" y="188330"/>
                  <a:pt x="493146" y="217838"/>
                  <a:pt x="569741" y="196948"/>
                </a:cubicBezTo>
                <a:cubicBezTo>
                  <a:pt x="579857" y="194189"/>
                  <a:pt x="587929" y="186196"/>
                  <a:pt x="597877" y="182880"/>
                </a:cubicBezTo>
                <a:cubicBezTo>
                  <a:pt x="616219" y="176766"/>
                  <a:pt x="654147" y="168813"/>
                  <a:pt x="654147" y="168813"/>
                </a:cubicBezTo>
                <a:cubicBezTo>
                  <a:pt x="663526" y="164124"/>
                  <a:pt x="674228" y="161458"/>
                  <a:pt x="682283" y="154745"/>
                </a:cubicBezTo>
                <a:cubicBezTo>
                  <a:pt x="688777" y="149333"/>
                  <a:pt x="689749" y="138924"/>
                  <a:pt x="696350" y="133643"/>
                </a:cubicBezTo>
                <a:cubicBezTo>
                  <a:pt x="702140" y="129011"/>
                  <a:pt x="710702" y="129678"/>
                  <a:pt x="717452" y="126610"/>
                </a:cubicBezTo>
                <a:cubicBezTo>
                  <a:pt x="803956" y="87291"/>
                  <a:pt x="745484" y="107887"/>
                  <a:pt x="794824" y="91440"/>
                </a:cubicBezTo>
                <a:cubicBezTo>
                  <a:pt x="801858" y="84406"/>
                  <a:pt x="807230" y="75170"/>
                  <a:pt x="815926" y="70339"/>
                </a:cubicBezTo>
                <a:cubicBezTo>
                  <a:pt x="828889" y="63138"/>
                  <a:pt x="843743" y="59868"/>
                  <a:pt x="858129" y="56271"/>
                </a:cubicBezTo>
                <a:cubicBezTo>
                  <a:pt x="902348" y="45216"/>
                  <a:pt x="876694" y="50604"/>
                  <a:pt x="935501" y="42203"/>
                </a:cubicBezTo>
                <a:cubicBezTo>
                  <a:pt x="942535" y="39859"/>
                  <a:pt x="949788" y="38091"/>
                  <a:pt x="956603" y="35170"/>
                </a:cubicBezTo>
                <a:cubicBezTo>
                  <a:pt x="982740" y="23969"/>
                  <a:pt x="984380" y="17016"/>
                  <a:pt x="1012874" y="14068"/>
                </a:cubicBezTo>
                <a:cubicBezTo>
                  <a:pt x="1071364" y="8017"/>
                  <a:pt x="1188720" y="0"/>
                  <a:pt x="1188720" y="0"/>
                </a:cubicBezTo>
                <a:cubicBezTo>
                  <a:pt x="1237957" y="2345"/>
                  <a:pt x="1287518" y="920"/>
                  <a:pt x="1336430" y="7034"/>
                </a:cubicBezTo>
                <a:cubicBezTo>
                  <a:pt x="1344819" y="8083"/>
                  <a:pt x="1352843" y="14068"/>
                  <a:pt x="1357532" y="21102"/>
                </a:cubicBezTo>
                <a:cubicBezTo>
                  <a:pt x="1362894" y="29145"/>
                  <a:pt x="1363998" y="39587"/>
                  <a:pt x="1364566" y="49237"/>
                </a:cubicBezTo>
                <a:cubicBezTo>
                  <a:pt x="1366356" y="79664"/>
                  <a:pt x="1364566" y="110197"/>
                  <a:pt x="1364566" y="140677"/>
                </a:cubicBezTo>
              </a:path>
            </a:pathLst>
          </a:custGeom>
          <a:noFill/>
          <a:ln w="63500">
            <a:solidFill>
              <a:srgbClr val="0099CC"/>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Recorded Sound">
            <a:hlinkClick r:id="" action="ppaction://media"/>
            <a:extLst>
              <a:ext uri="{FF2B5EF4-FFF2-40B4-BE49-F238E27FC236}">
                <a16:creationId xmlns:a16="http://schemas.microsoft.com/office/drawing/2014/main" id="{6BAE2FC6-E1A2-484E-9BC7-82F36D8058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454" y="406791"/>
            <a:ext cx="304800" cy="304800"/>
          </a:xfrm>
          <a:prstGeom prst="rect">
            <a:avLst/>
          </a:prstGeom>
          <a:solidFill>
            <a:srgbClr val="E028B9"/>
          </a:solidFill>
        </p:spPr>
      </p:pic>
    </p:spTree>
    <p:extLst>
      <p:ext uri="{BB962C8B-B14F-4D97-AF65-F5344CB8AC3E}">
        <p14:creationId xmlns:p14="http://schemas.microsoft.com/office/powerpoint/2010/main" val="78222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DB77A-592E-41EF-8CDE-F2D8DBD3BAD0}"/>
              </a:ext>
            </a:extLst>
          </p:cNvPr>
          <p:cNvPicPr>
            <a:picLocks noChangeAspect="1"/>
          </p:cNvPicPr>
          <p:nvPr/>
        </p:nvPicPr>
        <p:blipFill>
          <a:blip r:embed="rId5"/>
          <a:stretch>
            <a:fillRect/>
          </a:stretch>
        </p:blipFill>
        <p:spPr>
          <a:xfrm rot="21003558">
            <a:off x="594542" y="404260"/>
            <a:ext cx="6365396" cy="4512179"/>
          </a:xfrm>
          <a:prstGeom prst="rect">
            <a:avLst/>
          </a:prstGeom>
        </p:spPr>
      </p:pic>
      <p:pic>
        <p:nvPicPr>
          <p:cNvPr id="5" name="Picture 4">
            <a:extLst>
              <a:ext uri="{FF2B5EF4-FFF2-40B4-BE49-F238E27FC236}">
                <a16:creationId xmlns:a16="http://schemas.microsoft.com/office/drawing/2014/main" id="{00D2338A-2CEE-4A48-A825-CDDE6DBBD5D7}"/>
              </a:ext>
            </a:extLst>
          </p:cNvPr>
          <p:cNvPicPr>
            <a:picLocks noChangeAspect="1"/>
          </p:cNvPicPr>
          <p:nvPr/>
        </p:nvPicPr>
        <p:blipFill rotWithShape="1">
          <a:blip r:embed="rId6"/>
          <a:srcRect l="3980" t="10902" r="3960"/>
          <a:stretch/>
        </p:blipFill>
        <p:spPr>
          <a:xfrm>
            <a:off x="3777240" y="3862698"/>
            <a:ext cx="8289421" cy="1820455"/>
          </a:xfrm>
          <a:prstGeom prst="rect">
            <a:avLst/>
          </a:prstGeom>
        </p:spPr>
      </p:pic>
      <p:pic>
        <p:nvPicPr>
          <p:cNvPr id="7" name="Recorded Sound">
            <a:hlinkClick r:id="" action="ppaction://media"/>
            <a:extLst>
              <a:ext uri="{FF2B5EF4-FFF2-40B4-BE49-F238E27FC236}">
                <a16:creationId xmlns:a16="http://schemas.microsoft.com/office/drawing/2014/main" id="{04898451-6A3B-4A5E-BA51-10FC6D37D2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6609" y="329418"/>
            <a:ext cx="304800" cy="304800"/>
          </a:xfrm>
          <a:prstGeom prst="rect">
            <a:avLst/>
          </a:prstGeom>
          <a:solidFill>
            <a:srgbClr val="FF00FF"/>
          </a:solidFill>
        </p:spPr>
      </p:pic>
    </p:spTree>
    <p:extLst>
      <p:ext uri="{BB962C8B-B14F-4D97-AF65-F5344CB8AC3E}">
        <p14:creationId xmlns:p14="http://schemas.microsoft.com/office/powerpoint/2010/main" val="401716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478</TotalTime>
  <Words>997</Words>
  <Application>Microsoft Office PowerPoint</Application>
  <PresentationFormat>Widescreen</PresentationFormat>
  <Paragraphs>91</Paragraphs>
  <Slides>13</Slides>
  <Notes>11</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Tahoma</vt:lpstr>
      <vt:lpstr>Verdana</vt:lpstr>
      <vt:lpstr>Wingdings</vt:lpstr>
      <vt:lpstr>office theme</vt:lpstr>
      <vt:lpstr>Big Ideas of Science  Adapted from NZASE regional workshops 2019 </vt:lpstr>
      <vt:lpstr>NZASE 2019 Regional Workshop Podcast Series: #3 Big Ideas of Science </vt:lpstr>
      <vt:lpstr>Files used in this podcast:</vt:lpstr>
      <vt:lpstr>What are the Big Ideas of Science?</vt:lpstr>
      <vt:lpstr>Something to consider…</vt:lpstr>
      <vt:lpstr>PowerPoint Presentation</vt:lpstr>
      <vt:lpstr>PowerPoint Presentation</vt:lpstr>
      <vt:lpstr>PowerPoint Presentation</vt:lpstr>
      <vt:lpstr>PowerPoint Presentation</vt:lpstr>
      <vt:lpstr>PowerPoint Presentation</vt:lpstr>
      <vt:lpstr>PowerPoint Presentation</vt:lpstr>
      <vt:lpstr>References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Kenton</dc:creator>
  <cp:lastModifiedBy>Carmen Kenton</cp:lastModifiedBy>
  <cp:revision>21</cp:revision>
  <dcterms:created xsi:type="dcterms:W3CDTF">2013-07-15T20:26:40Z</dcterms:created>
  <dcterms:modified xsi:type="dcterms:W3CDTF">2019-10-15T21:44:52Z</dcterms:modified>
</cp:coreProperties>
</file>