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C7F"/>
    <a:srgbClr val="41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C2367-36F9-4AA2-BB76-147A29B38253}" v="58" dt="2020-08-11T02:31:07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9" autoAdjust="0"/>
    <p:restoredTop sz="62468" autoAdjust="0"/>
  </p:normalViewPr>
  <p:slideViewPr>
    <p:cSldViewPr snapToGrid="0">
      <p:cViewPr varScale="1">
        <p:scale>
          <a:sx n="66" d="100"/>
          <a:sy n="66" d="100"/>
        </p:scale>
        <p:origin x="29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Kenton" userId="f4632bfd-47b8-4333-882b-65cae78aced8" providerId="ADAL" clId="{CA1A0F8A-2E4C-4864-979E-60DBDCBA89DD}"/>
    <pc:docChg chg="addSld modSld addMainMaster">
      <pc:chgData name="Carmen Kenton" userId="f4632bfd-47b8-4333-882b-65cae78aced8" providerId="ADAL" clId="{CA1A0F8A-2E4C-4864-979E-60DBDCBA89DD}" dt="2020-02-27T03:24:07.960" v="19"/>
      <pc:docMkLst>
        <pc:docMk/>
      </pc:docMkLst>
      <pc:sldChg chg="modSp">
        <pc:chgData name="Carmen Kenton" userId="f4632bfd-47b8-4333-882b-65cae78aced8" providerId="ADAL" clId="{CA1A0F8A-2E4C-4864-979E-60DBDCBA89DD}" dt="2020-02-27T03:23:39.034" v="10" actId="20577"/>
        <pc:sldMkLst>
          <pc:docMk/>
          <pc:sldMk cId="109857222" sldId="256"/>
        </pc:sldMkLst>
        <pc:spChg chg="mod">
          <ac:chgData name="Carmen Kenton" userId="f4632bfd-47b8-4333-882b-65cae78aced8" providerId="ADAL" clId="{CA1A0F8A-2E4C-4864-979E-60DBDCBA89DD}" dt="2020-02-27T03:23:39.034" v="1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">
        <pc:chgData name="Carmen Kenton" userId="f4632bfd-47b8-4333-882b-65cae78aced8" providerId="ADAL" clId="{CA1A0F8A-2E4C-4864-979E-60DBDCBA89DD}" dt="2020-02-27T03:23:47.876" v="11"/>
        <pc:sldMkLst>
          <pc:docMk/>
          <pc:sldMk cId="3632477852" sldId="257"/>
        </pc:sldMkLst>
      </pc:sldChg>
      <pc:sldChg chg="add">
        <pc:chgData name="Carmen Kenton" userId="f4632bfd-47b8-4333-882b-65cae78aced8" providerId="ADAL" clId="{CA1A0F8A-2E4C-4864-979E-60DBDCBA89DD}" dt="2020-02-27T03:23:58.620" v="13"/>
        <pc:sldMkLst>
          <pc:docMk/>
          <pc:sldMk cId="1768469730" sldId="258"/>
        </pc:sldMkLst>
      </pc:sldChg>
      <pc:sldChg chg="add">
        <pc:chgData name="Carmen Kenton" userId="f4632bfd-47b8-4333-882b-65cae78aced8" providerId="ADAL" clId="{CA1A0F8A-2E4C-4864-979E-60DBDCBA89DD}" dt="2020-02-27T03:24:02.532" v="15"/>
        <pc:sldMkLst>
          <pc:docMk/>
          <pc:sldMk cId="238189422" sldId="259"/>
        </pc:sldMkLst>
      </pc:sldChg>
      <pc:sldChg chg="add">
        <pc:chgData name="Carmen Kenton" userId="f4632bfd-47b8-4333-882b-65cae78aced8" providerId="ADAL" clId="{CA1A0F8A-2E4C-4864-979E-60DBDCBA89DD}" dt="2020-02-27T03:24:07.014" v="17"/>
        <pc:sldMkLst>
          <pc:docMk/>
          <pc:sldMk cId="103754428" sldId="260"/>
        </pc:sldMkLst>
      </pc:sldChg>
      <pc:sldChg chg="add">
        <pc:chgData name="Carmen Kenton" userId="f4632bfd-47b8-4333-882b-65cae78aced8" providerId="ADAL" clId="{CA1A0F8A-2E4C-4864-979E-60DBDCBA89DD}" dt="2020-02-27T03:24:07.960" v="19"/>
        <pc:sldMkLst>
          <pc:docMk/>
          <pc:sldMk cId="8724124" sldId="261"/>
        </pc:sldMkLst>
      </pc:sldChg>
      <pc:sldMasterChg chg="add addSldLayout">
        <pc:chgData name="Carmen Kenton" userId="f4632bfd-47b8-4333-882b-65cae78aced8" providerId="ADAL" clId="{CA1A0F8A-2E4C-4864-979E-60DBDCBA89DD}" dt="2020-02-27T03:24:07.012" v="16" actId="27028"/>
        <pc:sldMasterMkLst>
          <pc:docMk/>
          <pc:sldMasterMk cId="2250141012" sldId="2147483672"/>
        </pc:sldMasterMkLst>
        <pc:sldLayoutChg chg="add">
          <pc:chgData name="Carmen Kenton" userId="f4632bfd-47b8-4333-882b-65cae78aced8" providerId="ADAL" clId="{CA1A0F8A-2E4C-4864-979E-60DBDCBA89DD}" dt="2020-02-27T03:24:07.012" v="16" actId="27028"/>
          <pc:sldLayoutMkLst>
            <pc:docMk/>
            <pc:sldMasterMk cId="2250141012" sldId="2147483672"/>
            <pc:sldLayoutMk cId="3767018705" sldId="2147483673"/>
          </pc:sldLayoutMkLst>
        </pc:sldLayoutChg>
      </pc:sldMasterChg>
    </pc:docChg>
  </pc:docChgLst>
  <pc:docChgLst>
    <pc:chgData name="Carmen Kenton" userId="f4632bfd-47b8-4333-882b-65cae78aced8" providerId="ADAL" clId="{E2FC2367-36F9-4AA2-BB76-147A29B38253}"/>
    <pc:docChg chg="undo custSel mod addSld delSld modSld">
      <pc:chgData name="Carmen Kenton" userId="f4632bfd-47b8-4333-882b-65cae78aced8" providerId="ADAL" clId="{E2FC2367-36F9-4AA2-BB76-147A29B38253}" dt="2020-08-11T02:31:07.607" v="2768" actId="207"/>
      <pc:docMkLst>
        <pc:docMk/>
      </pc:docMkLst>
      <pc:sldChg chg="addSp delSp modSp mod setBg delAnim modAnim setClrOvrMap">
        <pc:chgData name="Carmen Kenton" userId="f4632bfd-47b8-4333-882b-65cae78aced8" providerId="ADAL" clId="{E2FC2367-36F9-4AA2-BB76-147A29B38253}" dt="2020-08-11T02:17:52.131" v="2726" actId="14100"/>
        <pc:sldMkLst>
          <pc:docMk/>
          <pc:sldMk cId="109857222" sldId="256"/>
        </pc:sldMkLst>
        <pc:spChg chg="mod ord">
          <ac:chgData name="Carmen Kenton" userId="f4632bfd-47b8-4333-882b-65cae78aced8" providerId="ADAL" clId="{E2FC2367-36F9-4AA2-BB76-147A29B38253}" dt="2020-08-11T02:15:45.451" v="2721" actId="27636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Carmen Kenton" userId="f4632bfd-47b8-4333-882b-65cae78aced8" providerId="ADAL" clId="{E2FC2367-36F9-4AA2-BB76-147A29B38253}" dt="2020-08-09T21:51:13.762" v="12" actId="478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Carmen Kenton" userId="f4632bfd-47b8-4333-882b-65cae78aced8" providerId="ADAL" clId="{E2FC2367-36F9-4AA2-BB76-147A29B38253}" dt="2020-08-09T21:50:56.890" v="8" actId="26606"/>
          <ac:spMkLst>
            <pc:docMk/>
            <pc:sldMk cId="109857222" sldId="256"/>
            <ac:spMk id="6" creationId="{B3B459E5-3BDD-4D53-982E-4ECB59DA1DA8}"/>
          </ac:spMkLst>
        </pc:spChg>
        <pc:spChg chg="add mod">
          <ac:chgData name="Carmen Kenton" userId="f4632bfd-47b8-4333-882b-65cae78aced8" providerId="ADAL" clId="{E2FC2367-36F9-4AA2-BB76-147A29B38253}" dt="2020-08-11T02:17:52.131" v="2726" actId="14100"/>
          <ac:spMkLst>
            <pc:docMk/>
            <pc:sldMk cId="109857222" sldId="256"/>
            <ac:spMk id="8" creationId="{2B3B8FED-8E87-40AE-9E1B-24A4E8915E31}"/>
          </ac:spMkLst>
        </pc:spChg>
        <pc:spChg chg="add del">
          <ac:chgData name="Carmen Kenton" userId="f4632bfd-47b8-4333-882b-65cae78aced8" providerId="ADAL" clId="{E2FC2367-36F9-4AA2-BB76-147A29B38253}" dt="2020-08-09T21:50:47.255" v="5" actId="26606"/>
          <ac:spMkLst>
            <pc:docMk/>
            <pc:sldMk cId="109857222" sldId="256"/>
            <ac:spMk id="11" creationId="{E91DC736-0EF8-4F87-9146-EBF1D2EE4D3D}"/>
          </ac:spMkLst>
        </pc:spChg>
        <pc:spChg chg="add del">
          <ac:chgData name="Carmen Kenton" userId="f4632bfd-47b8-4333-882b-65cae78aced8" providerId="ADAL" clId="{E2FC2367-36F9-4AA2-BB76-147A29B38253}" dt="2020-08-09T21:50:47.255" v="5" actId="26606"/>
          <ac:spMkLst>
            <pc:docMk/>
            <pc:sldMk cId="109857222" sldId="256"/>
            <ac:spMk id="13" creationId="{097CD68E-23E3-4007-8847-CD0944C4F7BE}"/>
          </ac:spMkLst>
        </pc:spChg>
        <pc:spChg chg="add del">
          <ac:chgData name="Carmen Kenton" userId="f4632bfd-47b8-4333-882b-65cae78aced8" providerId="ADAL" clId="{E2FC2367-36F9-4AA2-BB76-147A29B38253}" dt="2020-08-09T21:50:47.255" v="5" actId="26606"/>
          <ac:spMkLst>
            <pc:docMk/>
            <pc:sldMk cId="109857222" sldId="256"/>
            <ac:spMk id="15" creationId="{AF2F604E-43BE-4DC3-B983-E071523364F8}"/>
          </ac:spMkLst>
        </pc:spChg>
        <pc:spChg chg="add del">
          <ac:chgData name="Carmen Kenton" userId="f4632bfd-47b8-4333-882b-65cae78aced8" providerId="ADAL" clId="{E2FC2367-36F9-4AA2-BB76-147A29B38253}" dt="2020-08-09T21:50:47.255" v="5" actId="26606"/>
          <ac:spMkLst>
            <pc:docMk/>
            <pc:sldMk cId="109857222" sldId="256"/>
            <ac:spMk id="17" creationId="{08C9B587-E65E-4B52-B37C-ABEBB6E87928}"/>
          </ac:spMkLst>
        </pc:spChg>
        <pc:spChg chg="add del">
          <ac:chgData name="Carmen Kenton" userId="f4632bfd-47b8-4333-882b-65cae78aced8" providerId="ADAL" clId="{E2FC2367-36F9-4AA2-BB76-147A29B38253}" dt="2020-08-09T21:50:56.874" v="7" actId="26606"/>
          <ac:spMkLst>
            <pc:docMk/>
            <pc:sldMk cId="109857222" sldId="256"/>
            <ac:spMk id="19" creationId="{87CC2527-562A-4F69-B487-4371E5B243E7}"/>
          </ac:spMkLst>
        </pc:spChg>
        <pc:spChg chg="add">
          <ac:chgData name="Carmen Kenton" userId="f4632bfd-47b8-4333-882b-65cae78aced8" providerId="ADAL" clId="{E2FC2367-36F9-4AA2-BB76-147A29B38253}" dt="2020-08-09T21:50:56.890" v="8" actId="26606"/>
          <ac:spMkLst>
            <pc:docMk/>
            <pc:sldMk cId="109857222" sldId="256"/>
            <ac:spMk id="22" creationId="{5A59F003-E00A-43F9-91DC-CC54E3B87466}"/>
          </ac:spMkLst>
        </pc:spChg>
        <pc:spChg chg="add">
          <ac:chgData name="Carmen Kenton" userId="f4632bfd-47b8-4333-882b-65cae78aced8" providerId="ADAL" clId="{E2FC2367-36F9-4AA2-BB76-147A29B38253}" dt="2020-08-09T21:50:56.890" v="8" actId="26606"/>
          <ac:spMkLst>
            <pc:docMk/>
            <pc:sldMk cId="109857222" sldId="256"/>
            <ac:spMk id="23" creationId="{D74A4382-E3AD-430A-9A1F-DFA3E0E77A7D}"/>
          </ac:spMkLst>
        </pc:spChg>
        <pc:spChg chg="add">
          <ac:chgData name="Carmen Kenton" userId="f4632bfd-47b8-4333-882b-65cae78aced8" providerId="ADAL" clId="{E2FC2367-36F9-4AA2-BB76-147A29B38253}" dt="2020-08-09T21:50:56.890" v="8" actId="26606"/>
          <ac:spMkLst>
            <pc:docMk/>
            <pc:sldMk cId="109857222" sldId="256"/>
            <ac:spMk id="24" creationId="{79F40191-0F44-4FD1-82CC-ACB507C14BE6}"/>
          </ac:spMkLst>
        </pc:spChg>
        <pc:picChg chg="add mod">
          <ac:chgData name="Carmen Kenton" userId="f4632bfd-47b8-4333-882b-65cae78aced8" providerId="ADAL" clId="{E2FC2367-36F9-4AA2-BB76-147A29B38253}" dt="2020-08-11T02:15:10.759" v="2713" actId="1076"/>
          <ac:picMkLst>
            <pc:docMk/>
            <pc:sldMk cId="109857222" sldId="256"/>
            <ac:picMk id="3" creationId="{0BF0624E-5CFA-4BC2-84F2-455DB3D0CD63}"/>
          </ac:picMkLst>
        </pc:picChg>
        <pc:picChg chg="del">
          <ac:chgData name="Carmen Kenton" userId="f4632bfd-47b8-4333-882b-65cae78aced8" providerId="ADAL" clId="{E2FC2367-36F9-4AA2-BB76-147A29B38253}" dt="2020-08-11T02:17:22.128" v="2722" actId="478"/>
          <ac:picMkLst>
            <pc:docMk/>
            <pc:sldMk cId="109857222" sldId="256"/>
            <ac:picMk id="4" creationId="{156F3B38-340D-43EB-95EA-EE1266C88C35}"/>
          </ac:picMkLst>
        </pc:picChg>
        <pc:picChg chg="add mod ord">
          <ac:chgData name="Carmen Kenton" userId="f4632bfd-47b8-4333-882b-65cae78aced8" providerId="ADAL" clId="{E2FC2367-36F9-4AA2-BB76-147A29B38253}" dt="2020-08-10T21:25:07.619" v="2274" actId="962"/>
          <ac:picMkLst>
            <pc:docMk/>
            <pc:sldMk cId="109857222" sldId="256"/>
            <ac:picMk id="5" creationId="{F9FEEA25-44C9-47A3-B0AB-06AA69D0B78F}"/>
          </ac:picMkLst>
        </pc:picChg>
        <pc:picChg chg="mod">
          <ac:chgData name="Carmen Kenton" userId="f4632bfd-47b8-4333-882b-65cae78aced8" providerId="ADAL" clId="{E2FC2367-36F9-4AA2-BB76-147A29B38253}" dt="2020-08-11T02:17:48.259" v="2725" actId="1076"/>
          <ac:picMkLst>
            <pc:docMk/>
            <pc:sldMk cId="109857222" sldId="256"/>
            <ac:picMk id="7" creationId="{FC081F35-8457-4CB7-A2F3-09D83273876F}"/>
          </ac:picMkLst>
        </pc:picChg>
        <pc:cxnChg chg="add del">
          <ac:chgData name="Carmen Kenton" userId="f4632bfd-47b8-4333-882b-65cae78aced8" providerId="ADAL" clId="{E2FC2367-36F9-4AA2-BB76-147A29B38253}" dt="2020-08-09T21:50:56.874" v="7" actId="26606"/>
          <ac:cxnSpMkLst>
            <pc:docMk/>
            <pc:sldMk cId="109857222" sldId="256"/>
            <ac:cxnSpMk id="20" creationId="{BCDAEC91-5BCE-4B55-9CC0-43EF94CB734B}"/>
          </ac:cxnSpMkLst>
        </pc:cxnChg>
      </pc:sldChg>
      <pc:sldChg chg="del">
        <pc:chgData name="Carmen Kenton" userId="f4632bfd-47b8-4333-882b-65cae78aced8" providerId="ADAL" clId="{E2FC2367-36F9-4AA2-BB76-147A29B38253}" dt="2020-08-09T21:49:59.302" v="0" actId="47"/>
        <pc:sldMkLst>
          <pc:docMk/>
          <pc:sldMk cId="3632477852" sldId="257"/>
        </pc:sldMkLst>
      </pc:sldChg>
      <pc:sldChg chg="modSp mod modNotesTx">
        <pc:chgData name="Carmen Kenton" userId="f4632bfd-47b8-4333-882b-65cae78aced8" providerId="ADAL" clId="{E2FC2367-36F9-4AA2-BB76-147A29B38253}" dt="2020-08-11T02:19:19.640" v="2736" actId="1076"/>
        <pc:sldMkLst>
          <pc:docMk/>
          <pc:sldMk cId="1768469730" sldId="258"/>
        </pc:sldMkLst>
        <pc:spChg chg="mod">
          <ac:chgData name="Carmen Kenton" userId="f4632bfd-47b8-4333-882b-65cae78aced8" providerId="ADAL" clId="{E2FC2367-36F9-4AA2-BB76-147A29B38253}" dt="2020-08-09T21:51:48.942" v="29" actId="20577"/>
          <ac:spMkLst>
            <pc:docMk/>
            <pc:sldMk cId="1768469730" sldId="258"/>
            <ac:spMk id="2" creationId="{3F2770AD-E241-4E8B-9266-484207FD4016}"/>
          </ac:spMkLst>
        </pc:spChg>
        <pc:picChg chg="mod">
          <ac:chgData name="Carmen Kenton" userId="f4632bfd-47b8-4333-882b-65cae78aced8" providerId="ADAL" clId="{E2FC2367-36F9-4AA2-BB76-147A29B38253}" dt="2020-08-11T02:19:19.640" v="2736" actId="1076"/>
          <ac:picMkLst>
            <pc:docMk/>
            <pc:sldMk cId="1768469730" sldId="258"/>
            <ac:picMk id="9" creationId="{7C81AE22-89C1-47B8-B60A-374873703420}"/>
          </ac:picMkLst>
        </pc:picChg>
      </pc:sldChg>
      <pc:sldChg chg="modSp mod">
        <pc:chgData name="Carmen Kenton" userId="f4632bfd-47b8-4333-882b-65cae78aced8" providerId="ADAL" clId="{E2FC2367-36F9-4AA2-BB76-147A29B38253}" dt="2020-08-11T02:20:17.993" v="2739" actId="207"/>
        <pc:sldMkLst>
          <pc:docMk/>
          <pc:sldMk cId="238189422" sldId="259"/>
        </pc:sldMkLst>
        <pc:spChg chg="mod">
          <ac:chgData name="Carmen Kenton" userId="f4632bfd-47b8-4333-882b-65cae78aced8" providerId="ADAL" clId="{E2FC2367-36F9-4AA2-BB76-147A29B38253}" dt="2020-08-10T21:20:10.220" v="1736" actId="20577"/>
          <ac:spMkLst>
            <pc:docMk/>
            <pc:sldMk cId="238189422" sldId="259"/>
            <ac:spMk id="3" creationId="{F5805C1A-FC1D-4A4A-8251-524EDDEAE88D}"/>
          </ac:spMkLst>
        </pc:spChg>
        <pc:spChg chg="mod">
          <ac:chgData name="Carmen Kenton" userId="f4632bfd-47b8-4333-882b-65cae78aced8" providerId="ADAL" clId="{E2FC2367-36F9-4AA2-BB76-147A29B38253}" dt="2020-08-10T02:02:59.079" v="672" actId="1076"/>
          <ac:spMkLst>
            <pc:docMk/>
            <pc:sldMk cId="238189422" sldId="259"/>
            <ac:spMk id="6" creationId="{7C17BA97-0182-4762-BC3A-42419C7DAA5C}"/>
          </ac:spMkLst>
        </pc:spChg>
        <pc:picChg chg="mod">
          <ac:chgData name="Carmen Kenton" userId="f4632bfd-47b8-4333-882b-65cae78aced8" providerId="ADAL" clId="{E2FC2367-36F9-4AA2-BB76-147A29B38253}" dt="2020-08-11T02:20:17.993" v="2739" actId="207"/>
          <ac:picMkLst>
            <pc:docMk/>
            <pc:sldMk cId="238189422" sldId="259"/>
            <ac:picMk id="4" creationId="{16E6E8BD-0EE1-4F22-B329-E77DA9F51237}"/>
          </ac:picMkLst>
        </pc:picChg>
        <pc:picChg chg="mod modCrop">
          <ac:chgData name="Carmen Kenton" userId="f4632bfd-47b8-4333-882b-65cae78aced8" providerId="ADAL" clId="{E2FC2367-36F9-4AA2-BB76-147A29B38253}" dt="2020-08-10T02:02:56.873" v="671" actId="1076"/>
          <ac:picMkLst>
            <pc:docMk/>
            <pc:sldMk cId="238189422" sldId="259"/>
            <ac:picMk id="5" creationId="{104AC132-BCBE-413C-AEDC-F27696A54EE8}"/>
          </ac:picMkLst>
        </pc:picChg>
      </pc:sldChg>
      <pc:sldChg chg="delSp modSp mod delAnim">
        <pc:chgData name="Carmen Kenton" userId="f4632bfd-47b8-4333-882b-65cae78aced8" providerId="ADAL" clId="{E2FC2367-36F9-4AA2-BB76-147A29B38253}" dt="2020-08-11T02:30:30.872" v="2765" actId="207"/>
        <pc:sldMkLst>
          <pc:docMk/>
          <pc:sldMk cId="103754428" sldId="260"/>
        </pc:sldMkLst>
        <pc:spChg chg="mod">
          <ac:chgData name="Carmen Kenton" userId="f4632bfd-47b8-4333-882b-65cae78aced8" providerId="ADAL" clId="{E2FC2367-36F9-4AA2-BB76-147A29B38253}" dt="2020-08-11T02:28:55.561" v="2760" actId="403"/>
          <ac:spMkLst>
            <pc:docMk/>
            <pc:sldMk cId="103754428" sldId="260"/>
            <ac:spMk id="3" creationId="{3D983D82-8FA8-4E47-8D21-4C6858DD4009}"/>
          </ac:spMkLst>
        </pc:spChg>
        <pc:picChg chg="del">
          <ac:chgData name="Carmen Kenton" userId="f4632bfd-47b8-4333-882b-65cae78aced8" providerId="ADAL" clId="{E2FC2367-36F9-4AA2-BB76-147A29B38253}" dt="2020-08-11T02:29:23.506" v="2761" actId="478"/>
          <ac:picMkLst>
            <pc:docMk/>
            <pc:sldMk cId="103754428" sldId="260"/>
            <ac:picMk id="4" creationId="{51ADDE5C-B0C1-41D3-9916-5828F58B8BDB}"/>
          </ac:picMkLst>
        </pc:picChg>
        <pc:picChg chg="mod">
          <ac:chgData name="Carmen Kenton" userId="f4632bfd-47b8-4333-882b-65cae78aced8" providerId="ADAL" clId="{E2FC2367-36F9-4AA2-BB76-147A29B38253}" dt="2020-08-11T02:30:30.872" v="2765" actId="207"/>
          <ac:picMkLst>
            <pc:docMk/>
            <pc:sldMk cId="103754428" sldId="260"/>
            <ac:picMk id="6" creationId="{F52898F8-BBEB-4D6E-8C00-B9C6B97928B2}"/>
          </ac:picMkLst>
        </pc:picChg>
      </pc:sldChg>
      <pc:sldChg chg="modSp mod">
        <pc:chgData name="Carmen Kenton" userId="f4632bfd-47b8-4333-882b-65cae78aced8" providerId="ADAL" clId="{E2FC2367-36F9-4AA2-BB76-147A29B38253}" dt="2020-08-11T02:31:07.607" v="2768" actId="207"/>
        <pc:sldMkLst>
          <pc:docMk/>
          <pc:sldMk cId="8724124" sldId="261"/>
        </pc:sldMkLst>
        <pc:picChg chg="mod">
          <ac:chgData name="Carmen Kenton" userId="f4632bfd-47b8-4333-882b-65cae78aced8" providerId="ADAL" clId="{E2FC2367-36F9-4AA2-BB76-147A29B38253}" dt="2020-08-11T02:31:07.607" v="2768" actId="207"/>
          <ac:picMkLst>
            <pc:docMk/>
            <pc:sldMk cId="8724124" sldId="261"/>
            <ac:picMk id="7" creationId="{19FA9621-7A90-4360-B489-9A1BE65AF6BA}"/>
          </ac:picMkLst>
        </pc:picChg>
      </pc:sldChg>
      <pc:sldChg chg="new del">
        <pc:chgData name="Carmen Kenton" userId="f4632bfd-47b8-4333-882b-65cae78aced8" providerId="ADAL" clId="{E2FC2367-36F9-4AA2-BB76-147A29B38253}" dt="2020-08-09T21:56:25.858" v="179" actId="47"/>
        <pc:sldMkLst>
          <pc:docMk/>
          <pc:sldMk cId="2132596882" sldId="262"/>
        </pc:sldMkLst>
      </pc:sldChg>
      <pc:sldChg chg="addSp modSp new del mod">
        <pc:chgData name="Carmen Kenton" userId="f4632bfd-47b8-4333-882b-65cae78aced8" providerId="ADAL" clId="{E2FC2367-36F9-4AA2-BB76-147A29B38253}" dt="2020-08-10T00:04:12.983" v="485" actId="47"/>
        <pc:sldMkLst>
          <pc:docMk/>
          <pc:sldMk cId="1336574256" sldId="263"/>
        </pc:sldMkLst>
        <pc:spChg chg="mod">
          <ac:chgData name="Carmen Kenton" userId="f4632bfd-47b8-4333-882b-65cae78aced8" providerId="ADAL" clId="{E2FC2367-36F9-4AA2-BB76-147A29B38253}" dt="2020-08-09T23:32:31.606" v="304" actId="6549"/>
          <ac:spMkLst>
            <pc:docMk/>
            <pc:sldMk cId="1336574256" sldId="263"/>
            <ac:spMk id="3" creationId="{D2FB0F2C-0229-4827-A227-18BA2FE95A70}"/>
          </ac:spMkLst>
        </pc:spChg>
        <pc:picChg chg="add">
          <ac:chgData name="Carmen Kenton" userId="f4632bfd-47b8-4333-882b-65cae78aced8" providerId="ADAL" clId="{E2FC2367-36F9-4AA2-BB76-147A29B38253}" dt="2020-08-09T23:31:36.066" v="226" actId="22"/>
          <ac:picMkLst>
            <pc:docMk/>
            <pc:sldMk cId="1336574256" sldId="263"/>
            <ac:picMk id="5" creationId="{310ADAC0-C3F3-43DC-80A4-9406381E7263}"/>
          </ac:picMkLst>
        </pc:picChg>
      </pc:sldChg>
      <pc:sldChg chg="addSp delSp modSp new mod delAnim">
        <pc:chgData name="Carmen Kenton" userId="f4632bfd-47b8-4333-882b-65cae78aced8" providerId="ADAL" clId="{E2FC2367-36F9-4AA2-BB76-147A29B38253}" dt="2020-08-11T02:22:15.785" v="2746" actId="207"/>
        <pc:sldMkLst>
          <pc:docMk/>
          <pc:sldMk cId="3681391165" sldId="264"/>
        </pc:sldMkLst>
        <pc:spChg chg="mod">
          <ac:chgData name="Carmen Kenton" userId="f4632bfd-47b8-4333-882b-65cae78aced8" providerId="ADAL" clId="{E2FC2367-36F9-4AA2-BB76-147A29B38253}" dt="2020-08-09T23:53:45.386" v="437" actId="20577"/>
          <ac:spMkLst>
            <pc:docMk/>
            <pc:sldMk cId="3681391165" sldId="264"/>
            <ac:spMk id="2" creationId="{5F514652-EAD1-47D3-9205-EFA0C8058B74}"/>
          </ac:spMkLst>
        </pc:spChg>
        <pc:spChg chg="add del mod">
          <ac:chgData name="Carmen Kenton" userId="f4632bfd-47b8-4333-882b-65cae78aced8" providerId="ADAL" clId="{E2FC2367-36F9-4AA2-BB76-147A29B38253}" dt="2020-08-10T02:45:31.694" v="694" actId="14100"/>
          <ac:spMkLst>
            <pc:docMk/>
            <pc:sldMk cId="3681391165" sldId="264"/>
            <ac:spMk id="3" creationId="{BBC08396-4441-4483-A5D3-B81ABD22141B}"/>
          </ac:spMkLst>
        </pc:spChg>
        <pc:spChg chg="add del mod">
          <ac:chgData name="Carmen Kenton" userId="f4632bfd-47b8-4333-882b-65cae78aced8" providerId="ADAL" clId="{E2FC2367-36F9-4AA2-BB76-147A29B38253}" dt="2020-08-09T23:45:00.199" v="332"/>
          <ac:spMkLst>
            <pc:docMk/>
            <pc:sldMk cId="3681391165" sldId="264"/>
            <ac:spMk id="4" creationId="{2D3DDEDE-F07E-436A-B13C-11A8A03FB08F}"/>
          </ac:spMkLst>
        </pc:spChg>
        <pc:spChg chg="add del mod">
          <ac:chgData name="Carmen Kenton" userId="f4632bfd-47b8-4333-882b-65cae78aced8" providerId="ADAL" clId="{E2FC2367-36F9-4AA2-BB76-147A29B38253}" dt="2020-08-09T23:45:00.200" v="334"/>
          <ac:spMkLst>
            <pc:docMk/>
            <pc:sldMk cId="3681391165" sldId="264"/>
            <ac:spMk id="6" creationId="{ED4FCD94-816A-4E0D-B301-D09D9AA28B97}"/>
          </ac:spMkLst>
        </pc:spChg>
        <pc:spChg chg="add del mod">
          <ac:chgData name="Carmen Kenton" userId="f4632bfd-47b8-4333-882b-65cae78aced8" providerId="ADAL" clId="{E2FC2367-36F9-4AA2-BB76-147A29B38253}" dt="2020-08-09T23:45:36.062" v="352" actId="478"/>
          <ac:spMkLst>
            <pc:docMk/>
            <pc:sldMk cId="3681391165" sldId="264"/>
            <ac:spMk id="8" creationId="{9DDEDC6B-B609-41E3-8E60-C69275D980AF}"/>
          </ac:spMkLst>
        </pc:spChg>
        <pc:picChg chg="del mod">
          <ac:chgData name="Carmen Kenton" userId="f4632bfd-47b8-4333-882b-65cae78aced8" providerId="ADAL" clId="{E2FC2367-36F9-4AA2-BB76-147A29B38253}" dt="2020-08-11T02:21:25.153" v="2743" actId="478"/>
          <ac:picMkLst>
            <pc:docMk/>
            <pc:sldMk cId="3681391165" sldId="264"/>
            <ac:picMk id="4" creationId="{36BAF2C5-C95D-4318-BDAD-81D51BCA0A0B}"/>
          </ac:picMkLst>
        </pc:picChg>
        <pc:picChg chg="add mod">
          <ac:chgData name="Carmen Kenton" userId="f4632bfd-47b8-4333-882b-65cae78aced8" providerId="ADAL" clId="{E2FC2367-36F9-4AA2-BB76-147A29B38253}" dt="2020-08-10T21:24:34.618" v="2212" actId="962"/>
          <ac:picMkLst>
            <pc:docMk/>
            <pc:sldMk cId="3681391165" sldId="264"/>
            <ac:picMk id="5" creationId="{722828E1-78B7-4FD9-AFC2-57163F588AC3}"/>
          </ac:picMkLst>
        </pc:picChg>
        <pc:picChg chg="mod">
          <ac:chgData name="Carmen Kenton" userId="f4632bfd-47b8-4333-882b-65cae78aced8" providerId="ADAL" clId="{E2FC2367-36F9-4AA2-BB76-147A29B38253}" dt="2020-08-11T02:22:15.785" v="2746" actId="207"/>
          <ac:picMkLst>
            <pc:docMk/>
            <pc:sldMk cId="3681391165" sldId="264"/>
            <ac:picMk id="6" creationId="{22FEB65C-552B-4361-B580-0218F3036D74}"/>
          </ac:picMkLst>
        </pc:picChg>
      </pc:sldChg>
      <pc:sldChg chg="addSp modSp new mod setBg">
        <pc:chgData name="Carmen Kenton" userId="f4632bfd-47b8-4333-882b-65cae78aced8" providerId="ADAL" clId="{E2FC2367-36F9-4AA2-BB76-147A29B38253}" dt="2020-08-11T02:24:57.227" v="2749" actId="1076"/>
        <pc:sldMkLst>
          <pc:docMk/>
          <pc:sldMk cId="766406149" sldId="265"/>
        </pc:sldMkLst>
        <pc:spChg chg="mod">
          <ac:chgData name="Carmen Kenton" userId="f4632bfd-47b8-4333-882b-65cae78aced8" providerId="ADAL" clId="{E2FC2367-36F9-4AA2-BB76-147A29B38253}" dt="2020-08-09T23:57:11.604" v="462" actId="403"/>
          <ac:spMkLst>
            <pc:docMk/>
            <pc:sldMk cId="766406149" sldId="265"/>
            <ac:spMk id="2" creationId="{88D13847-8CED-46DC-A034-791A65BFF9C0}"/>
          </ac:spMkLst>
        </pc:spChg>
        <pc:spChg chg="mod">
          <ac:chgData name="Carmen Kenton" userId="f4632bfd-47b8-4333-882b-65cae78aced8" providerId="ADAL" clId="{E2FC2367-36F9-4AA2-BB76-147A29B38253}" dt="2020-08-10T02:46:44.061" v="752" actId="114"/>
          <ac:spMkLst>
            <pc:docMk/>
            <pc:sldMk cId="766406149" sldId="265"/>
            <ac:spMk id="3" creationId="{1221656B-CD65-4909-AAFB-F74ED633FB50}"/>
          </ac:spMkLst>
        </pc:spChg>
        <pc:spChg chg="add">
          <ac:chgData name="Carmen Kenton" userId="f4632bfd-47b8-4333-882b-65cae78aced8" providerId="ADAL" clId="{E2FC2367-36F9-4AA2-BB76-147A29B38253}" dt="2020-08-09T23:56:47.637" v="453" actId="26606"/>
          <ac:spMkLst>
            <pc:docMk/>
            <pc:sldMk cId="766406149" sldId="265"/>
            <ac:spMk id="10" creationId="{59A309A7-1751-4ABE-A3C1-EEC40366AD89}"/>
          </ac:spMkLst>
        </pc:spChg>
        <pc:spChg chg="add">
          <ac:chgData name="Carmen Kenton" userId="f4632bfd-47b8-4333-882b-65cae78aced8" providerId="ADAL" clId="{E2FC2367-36F9-4AA2-BB76-147A29B38253}" dt="2020-08-09T23:56:47.637" v="453" actId="26606"/>
          <ac:spMkLst>
            <pc:docMk/>
            <pc:sldMk cId="766406149" sldId="265"/>
            <ac:spMk id="12" creationId="{967D8EB6-EAE1-4F9C-B398-83321E287204}"/>
          </ac:spMkLst>
        </pc:spChg>
        <pc:picChg chg="mod">
          <ac:chgData name="Carmen Kenton" userId="f4632bfd-47b8-4333-882b-65cae78aced8" providerId="ADAL" clId="{E2FC2367-36F9-4AA2-BB76-147A29B38253}" dt="2020-08-11T02:24:57.227" v="2749" actId="1076"/>
          <ac:picMkLst>
            <pc:docMk/>
            <pc:sldMk cId="766406149" sldId="265"/>
            <ac:picMk id="4" creationId="{402F163C-CBD5-4823-8FC0-0A3A71048317}"/>
          </ac:picMkLst>
        </pc:picChg>
        <pc:picChg chg="add mod">
          <ac:chgData name="Carmen Kenton" userId="f4632bfd-47b8-4333-882b-65cae78aced8" providerId="ADAL" clId="{E2FC2367-36F9-4AA2-BB76-147A29B38253}" dt="2020-08-09T23:56:47.637" v="453" actId="26606"/>
          <ac:picMkLst>
            <pc:docMk/>
            <pc:sldMk cId="766406149" sldId="265"/>
            <ac:picMk id="5" creationId="{9D87F82B-1382-406F-9A33-45B82D0671FE}"/>
          </ac:picMkLst>
        </pc:picChg>
      </pc:sldChg>
      <pc:sldChg chg="addSp modSp new mod setBg">
        <pc:chgData name="Carmen Kenton" userId="f4632bfd-47b8-4333-882b-65cae78aced8" providerId="ADAL" clId="{E2FC2367-36F9-4AA2-BB76-147A29B38253}" dt="2020-08-11T02:27:45.679" v="2754" actId="1076"/>
        <pc:sldMkLst>
          <pc:docMk/>
          <pc:sldMk cId="4143564158" sldId="266"/>
        </pc:sldMkLst>
        <pc:spChg chg="mod">
          <ac:chgData name="Carmen Kenton" userId="f4632bfd-47b8-4333-882b-65cae78aced8" providerId="ADAL" clId="{E2FC2367-36F9-4AA2-BB76-147A29B38253}" dt="2020-08-10T00:03:54.608" v="484" actId="403"/>
          <ac:spMkLst>
            <pc:docMk/>
            <pc:sldMk cId="4143564158" sldId="266"/>
            <ac:spMk id="2" creationId="{A0163464-5765-448C-9F39-EF79D84A48DD}"/>
          </ac:spMkLst>
        </pc:spChg>
        <pc:spChg chg="mod">
          <ac:chgData name="Carmen Kenton" userId="f4632bfd-47b8-4333-882b-65cae78aced8" providerId="ADAL" clId="{E2FC2367-36F9-4AA2-BB76-147A29B38253}" dt="2020-08-11T02:25:47.383" v="2750" actId="108"/>
          <ac:spMkLst>
            <pc:docMk/>
            <pc:sldMk cId="4143564158" sldId="266"/>
            <ac:spMk id="3" creationId="{83906E51-92CE-47CF-B5DB-DBDA6E4AB060}"/>
          </ac:spMkLst>
        </pc:spChg>
        <pc:spChg chg="add">
          <ac:chgData name="Carmen Kenton" userId="f4632bfd-47b8-4333-882b-65cae78aced8" providerId="ADAL" clId="{E2FC2367-36F9-4AA2-BB76-147A29B38253}" dt="2020-08-10T00:03:11.218" v="470" actId="26606"/>
          <ac:spMkLst>
            <pc:docMk/>
            <pc:sldMk cId="4143564158" sldId="266"/>
            <ac:spMk id="10" creationId="{8FC9BE17-9A7B-462D-AE50-3D8777387304}"/>
          </ac:spMkLst>
        </pc:spChg>
        <pc:spChg chg="add">
          <ac:chgData name="Carmen Kenton" userId="f4632bfd-47b8-4333-882b-65cae78aced8" providerId="ADAL" clId="{E2FC2367-36F9-4AA2-BB76-147A29B38253}" dt="2020-08-10T00:03:11.218" v="470" actId="26606"/>
          <ac:spMkLst>
            <pc:docMk/>
            <pc:sldMk cId="4143564158" sldId="266"/>
            <ac:spMk id="12" creationId="{3EBE8569-6AEC-4B8C-8D53-2DE337CDBA65}"/>
          </ac:spMkLst>
        </pc:spChg>
        <pc:spChg chg="add">
          <ac:chgData name="Carmen Kenton" userId="f4632bfd-47b8-4333-882b-65cae78aced8" providerId="ADAL" clId="{E2FC2367-36F9-4AA2-BB76-147A29B38253}" dt="2020-08-10T00:03:11.218" v="470" actId="26606"/>
          <ac:spMkLst>
            <pc:docMk/>
            <pc:sldMk cId="4143564158" sldId="266"/>
            <ac:spMk id="14" creationId="{55D4142C-5077-457F-A6AD-3FECFDB39685}"/>
          </ac:spMkLst>
        </pc:spChg>
        <pc:spChg chg="add">
          <ac:chgData name="Carmen Kenton" userId="f4632bfd-47b8-4333-882b-65cae78aced8" providerId="ADAL" clId="{E2FC2367-36F9-4AA2-BB76-147A29B38253}" dt="2020-08-10T00:03:11.218" v="470" actId="26606"/>
          <ac:spMkLst>
            <pc:docMk/>
            <pc:sldMk cId="4143564158" sldId="266"/>
            <ac:spMk id="16" creationId="{7A5F0580-5EE9-419F-96EE-B6529EF6E7D0}"/>
          </ac:spMkLst>
        </pc:spChg>
        <pc:picChg chg="mod">
          <ac:chgData name="Carmen Kenton" userId="f4632bfd-47b8-4333-882b-65cae78aced8" providerId="ADAL" clId="{E2FC2367-36F9-4AA2-BB76-147A29B38253}" dt="2020-08-11T02:27:45.679" v="2754" actId="1076"/>
          <ac:picMkLst>
            <pc:docMk/>
            <pc:sldMk cId="4143564158" sldId="266"/>
            <ac:picMk id="4" creationId="{8DBE26AC-7A75-447D-9ECE-58BEB979FDF5}"/>
          </ac:picMkLst>
        </pc:picChg>
        <pc:picChg chg="add mod ord">
          <ac:chgData name="Carmen Kenton" userId="f4632bfd-47b8-4333-882b-65cae78aced8" providerId="ADAL" clId="{E2FC2367-36F9-4AA2-BB76-147A29B38253}" dt="2020-08-10T21:24:09.767" v="2088" actId="962"/>
          <ac:picMkLst>
            <pc:docMk/>
            <pc:sldMk cId="4143564158" sldId="266"/>
            <ac:picMk id="5" creationId="{FF7FFF6E-3288-4A38-BEE6-B1005DB837F8}"/>
          </ac:picMkLst>
        </pc:picChg>
      </pc:sldChg>
      <pc:sldChg chg="addSp delSp modSp new mod setBg">
        <pc:chgData name="Carmen Kenton" userId="f4632bfd-47b8-4333-882b-65cae78aced8" providerId="ADAL" clId="{E2FC2367-36F9-4AA2-BB76-147A29B38253}" dt="2020-08-11T02:28:45.184" v="2758" actId="207"/>
        <pc:sldMkLst>
          <pc:docMk/>
          <pc:sldMk cId="2202188758" sldId="267"/>
        </pc:sldMkLst>
        <pc:spChg chg="mod">
          <ac:chgData name="Carmen Kenton" userId="f4632bfd-47b8-4333-882b-65cae78aced8" providerId="ADAL" clId="{E2FC2367-36F9-4AA2-BB76-147A29B38253}" dt="2020-08-11T02:06:42.289" v="2318" actId="1076"/>
          <ac:spMkLst>
            <pc:docMk/>
            <pc:sldMk cId="2202188758" sldId="267"/>
            <ac:spMk id="2" creationId="{4E14A5B3-D83A-4D7E-BA7F-0F1F704914BD}"/>
          </ac:spMkLst>
        </pc:spChg>
        <pc:spChg chg="mod">
          <ac:chgData name="Carmen Kenton" userId="f4632bfd-47b8-4333-882b-65cae78aced8" providerId="ADAL" clId="{E2FC2367-36F9-4AA2-BB76-147A29B38253}" dt="2020-08-11T02:09:01.538" v="2670" actId="20577"/>
          <ac:spMkLst>
            <pc:docMk/>
            <pc:sldMk cId="2202188758" sldId="267"/>
            <ac:spMk id="3" creationId="{8A4C8448-606A-44EB-951B-AB2C4B0235C2}"/>
          </ac:spMkLst>
        </pc:spChg>
        <pc:spChg chg="add mod">
          <ac:chgData name="Carmen Kenton" userId="f4632bfd-47b8-4333-882b-65cae78aced8" providerId="ADAL" clId="{E2FC2367-36F9-4AA2-BB76-147A29B38253}" dt="2020-08-10T21:11:32.529" v="1528" actId="26606"/>
          <ac:spMkLst>
            <pc:docMk/>
            <pc:sldMk cId="2202188758" sldId="267"/>
            <ac:spMk id="7" creationId="{426CA1DB-B384-403C-A652-E11FC98BF480}"/>
          </ac:spMkLst>
        </pc:spChg>
        <pc:spChg chg="add del">
          <ac:chgData name="Carmen Kenton" userId="f4632bfd-47b8-4333-882b-65cae78aced8" providerId="ADAL" clId="{E2FC2367-36F9-4AA2-BB76-147A29B38253}" dt="2020-08-10T21:11:32.529" v="1528" actId="26606"/>
          <ac:spMkLst>
            <pc:docMk/>
            <pc:sldMk cId="2202188758" sldId="267"/>
            <ac:spMk id="12" creationId="{49CD2D09-B1BB-4DF5-9E1C-3D21B21EDEFD}"/>
          </ac:spMkLst>
        </pc:spChg>
        <pc:spChg chg="add del">
          <ac:chgData name="Carmen Kenton" userId="f4632bfd-47b8-4333-882b-65cae78aced8" providerId="ADAL" clId="{E2FC2367-36F9-4AA2-BB76-147A29B38253}" dt="2020-08-10T21:11:32.529" v="1528" actId="26606"/>
          <ac:spMkLst>
            <pc:docMk/>
            <pc:sldMk cId="2202188758" sldId="267"/>
            <ac:spMk id="16" creationId="{967C29FE-FD32-4AFB-AD20-DBDF5864B2D8}"/>
          </ac:spMkLst>
        </pc:spChg>
        <pc:spChg chg="add">
          <ac:chgData name="Carmen Kenton" userId="f4632bfd-47b8-4333-882b-65cae78aced8" providerId="ADAL" clId="{E2FC2367-36F9-4AA2-BB76-147A29B38253}" dt="2020-08-10T21:11:32.529" v="1528" actId="26606"/>
          <ac:spMkLst>
            <pc:docMk/>
            <pc:sldMk cId="2202188758" sldId="267"/>
            <ac:spMk id="21" creationId="{AFA67CD3-AB4E-4A7A-BEB8-53C445D8C44E}"/>
          </ac:spMkLst>
        </pc:spChg>
        <pc:spChg chg="add">
          <ac:chgData name="Carmen Kenton" userId="f4632bfd-47b8-4333-882b-65cae78aced8" providerId="ADAL" clId="{E2FC2367-36F9-4AA2-BB76-147A29B38253}" dt="2020-08-10T21:11:32.529" v="1528" actId="26606"/>
          <ac:spMkLst>
            <pc:docMk/>
            <pc:sldMk cId="2202188758" sldId="267"/>
            <ac:spMk id="25" creationId="{339C8D78-A644-462F-B674-F440635E5353}"/>
          </ac:spMkLst>
        </pc:spChg>
        <pc:picChg chg="mod">
          <ac:chgData name="Carmen Kenton" userId="f4632bfd-47b8-4333-882b-65cae78aced8" providerId="ADAL" clId="{E2FC2367-36F9-4AA2-BB76-147A29B38253}" dt="2020-08-11T02:28:45.184" v="2758" actId="207"/>
          <ac:picMkLst>
            <pc:docMk/>
            <pc:sldMk cId="2202188758" sldId="267"/>
            <ac:picMk id="4" creationId="{99CB9B61-8164-4D2A-8BFD-0B7F96C292EC}"/>
          </ac:picMkLst>
        </pc:picChg>
        <pc:picChg chg="add mod">
          <ac:chgData name="Carmen Kenton" userId="f4632bfd-47b8-4333-882b-65cae78aced8" providerId="ADAL" clId="{E2FC2367-36F9-4AA2-BB76-147A29B38253}" dt="2020-08-10T21:25:19.833" v="2280" actId="962"/>
          <ac:picMkLst>
            <pc:docMk/>
            <pc:sldMk cId="2202188758" sldId="267"/>
            <ac:picMk id="5" creationId="{B09AFBBD-CDB2-4390-AF89-E71BC4AAFEAD}"/>
          </ac:picMkLst>
        </pc:picChg>
        <pc:picChg chg="add del">
          <ac:chgData name="Carmen Kenton" userId="f4632bfd-47b8-4333-882b-65cae78aced8" providerId="ADAL" clId="{E2FC2367-36F9-4AA2-BB76-147A29B38253}" dt="2020-08-10T21:11:32.529" v="1528" actId="26606"/>
          <ac:picMkLst>
            <pc:docMk/>
            <pc:sldMk cId="2202188758" sldId="267"/>
            <ac:picMk id="14" creationId="{83355637-BA71-4F63-94C9-E77BF81BDFC0}"/>
          </ac:picMkLst>
        </pc:picChg>
        <pc:picChg chg="add">
          <ac:chgData name="Carmen Kenton" userId="f4632bfd-47b8-4333-882b-65cae78aced8" providerId="ADAL" clId="{E2FC2367-36F9-4AA2-BB76-147A29B38253}" dt="2020-08-10T21:11:32.529" v="1528" actId="26606"/>
          <ac:picMkLst>
            <pc:docMk/>
            <pc:sldMk cId="2202188758" sldId="267"/>
            <ac:picMk id="23" creationId="{07CF545F-9C2E-4446-97CD-AD92990C2B68}"/>
          </ac:picMkLst>
        </pc:picChg>
      </pc:sldChg>
      <pc:sldChg chg="modSp new del mod">
        <pc:chgData name="Carmen Kenton" userId="f4632bfd-47b8-4333-882b-65cae78aced8" providerId="ADAL" clId="{E2FC2367-36F9-4AA2-BB76-147A29B38253}" dt="2020-08-10T21:20:04.932" v="1735" actId="47"/>
        <pc:sldMkLst>
          <pc:docMk/>
          <pc:sldMk cId="2284422878" sldId="268"/>
        </pc:sldMkLst>
        <pc:spChg chg="mod">
          <ac:chgData name="Carmen Kenton" userId="f4632bfd-47b8-4333-882b-65cae78aced8" providerId="ADAL" clId="{E2FC2367-36F9-4AA2-BB76-147A29B38253}" dt="2020-08-10T21:18:04.490" v="1674" actId="20577"/>
          <ac:spMkLst>
            <pc:docMk/>
            <pc:sldMk cId="2284422878" sldId="268"/>
            <ac:spMk id="2" creationId="{1AD48AEC-0585-4D5C-9803-0BD6A2BB61BD}"/>
          </ac:spMkLst>
        </pc:spChg>
        <pc:spChg chg="mod">
          <ac:chgData name="Carmen Kenton" userId="f4632bfd-47b8-4333-882b-65cae78aced8" providerId="ADAL" clId="{E2FC2367-36F9-4AA2-BB76-147A29B38253}" dt="2020-08-10T21:18:34.612" v="1734" actId="114"/>
          <ac:spMkLst>
            <pc:docMk/>
            <pc:sldMk cId="2284422878" sldId="268"/>
            <ac:spMk id="3" creationId="{6F9CE1F6-7F25-466A-8FC9-F28EDE2D299F}"/>
          </ac:spMkLst>
        </pc:spChg>
      </pc:sldChg>
      <pc:sldChg chg="delSp new del mod">
        <pc:chgData name="Carmen Kenton" userId="f4632bfd-47b8-4333-882b-65cae78aced8" providerId="ADAL" clId="{E2FC2367-36F9-4AA2-BB76-147A29B38253}" dt="2020-08-10T22:39:55.052" v="2284" actId="47"/>
        <pc:sldMkLst>
          <pc:docMk/>
          <pc:sldMk cId="2603451039" sldId="268"/>
        </pc:sldMkLst>
        <pc:spChg chg="del">
          <ac:chgData name="Carmen Kenton" userId="f4632bfd-47b8-4333-882b-65cae78aced8" providerId="ADAL" clId="{E2FC2367-36F9-4AA2-BB76-147A29B38253}" dt="2020-08-10T21:26:13.646" v="2282" actId="478"/>
          <ac:spMkLst>
            <pc:docMk/>
            <pc:sldMk cId="2603451039" sldId="268"/>
            <ac:spMk id="2" creationId="{5BDA1226-F008-4148-9BC0-C8A4484E2DEA}"/>
          </ac:spMkLst>
        </pc:spChg>
        <pc:spChg chg="del">
          <ac:chgData name="Carmen Kenton" userId="f4632bfd-47b8-4333-882b-65cae78aced8" providerId="ADAL" clId="{E2FC2367-36F9-4AA2-BB76-147A29B38253}" dt="2020-08-10T21:26:16.150" v="2283" actId="478"/>
          <ac:spMkLst>
            <pc:docMk/>
            <pc:sldMk cId="2603451039" sldId="268"/>
            <ac:spMk id="3" creationId="{C797D260-2033-4C7F-A4F4-45EEC5F81669}"/>
          </ac:spMkLst>
        </pc:spChg>
      </pc:sldChg>
      <pc:sldChg chg="modSp new del mod">
        <pc:chgData name="Carmen Kenton" userId="f4632bfd-47b8-4333-882b-65cae78aced8" providerId="ADAL" clId="{E2FC2367-36F9-4AA2-BB76-147A29B38253}" dt="2020-08-11T02:09:39.942" v="2671" actId="47"/>
        <pc:sldMkLst>
          <pc:docMk/>
          <pc:sldMk cId="4005929568" sldId="268"/>
        </pc:sldMkLst>
        <pc:spChg chg="mod">
          <ac:chgData name="Carmen Kenton" userId="f4632bfd-47b8-4333-882b-65cae78aced8" providerId="ADAL" clId="{E2FC2367-36F9-4AA2-BB76-147A29B38253}" dt="2020-08-11T01:55:43.001" v="2316" actId="5793"/>
          <ac:spMkLst>
            <pc:docMk/>
            <pc:sldMk cId="4005929568" sldId="268"/>
            <ac:spMk id="2" creationId="{0E228864-76FB-456F-9133-EC9B60B54A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6500A-499E-4963-8004-097AD6782C32}" type="datetimeFigureOut">
              <a:rPr lang="en-NZ" smtClean="0"/>
              <a:t>11/08/2020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6896-0B7A-4695-B189-9A845605AB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317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Kia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koutou</a:t>
            </a:r>
            <a:r>
              <a:rPr lang="en-GB" dirty="0"/>
              <a:t>,</a:t>
            </a:r>
          </a:p>
          <a:p>
            <a:r>
              <a:rPr lang="en-GB" dirty="0"/>
              <a:t>Nau mai, Haere mai</a:t>
            </a:r>
          </a:p>
          <a:p>
            <a:r>
              <a:rPr lang="en-GB" dirty="0"/>
              <a:t>Hello everyone and welcome </a:t>
            </a:r>
          </a:p>
          <a:p>
            <a:r>
              <a:rPr lang="en-GB" dirty="0"/>
              <a:t>This is the 5th podcast relating to the activities covered in the NZASE 2019 Regional Workshops</a:t>
            </a:r>
          </a:p>
          <a:p>
            <a:r>
              <a:rPr lang="en-GB" dirty="0"/>
              <a:t>Nō Ōtautahi āhau</a:t>
            </a:r>
          </a:p>
          <a:p>
            <a:r>
              <a:rPr lang="en-GB" dirty="0"/>
              <a:t>E mahi ana </a:t>
            </a:r>
            <a:r>
              <a:rPr lang="en-GB" dirty="0" err="1"/>
              <a:t>mo</a:t>
            </a:r>
            <a:r>
              <a:rPr lang="en-GB" dirty="0"/>
              <a:t> Kaha Education</a:t>
            </a:r>
          </a:p>
          <a:p>
            <a:r>
              <a:rPr lang="en-GB" dirty="0"/>
              <a:t>Ko Carmen Kenton toku ingoa</a:t>
            </a:r>
          </a:p>
          <a:p>
            <a:r>
              <a:rPr lang="en-NZ" dirty="0"/>
              <a:t>I’m from Christchurch </a:t>
            </a:r>
          </a:p>
          <a:p>
            <a:r>
              <a:rPr lang="en-NZ" dirty="0"/>
              <a:t>I work for Kaha Education </a:t>
            </a:r>
          </a:p>
          <a:p>
            <a:r>
              <a:rPr lang="en-NZ" dirty="0"/>
              <a:t>My name is Carmen Kenton</a:t>
            </a:r>
          </a:p>
          <a:p>
            <a:endParaRPr lang="en-NZ" dirty="0"/>
          </a:p>
          <a:p>
            <a:r>
              <a:rPr lang="en-NZ" dirty="0"/>
              <a:t>This podcast explores progression in science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2CB7-3095-430A-9E6D-465AE2AD3F0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4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B2CB7-3095-430A-9E6D-465AE2AD3F0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43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2CB7-3095-430A-9E6D-465AE2AD3F0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DEB4-F7BD-40C4-854D-8CB45070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3A86-315C-4544-879F-FA38837E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F03E-F5AE-4DB7-BE35-989C65DC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578A-EE7C-404D-BA7E-FC3A5FD20376}" type="datetimeFigureOut">
              <a:rPr lang="en-NZ" smtClean="0"/>
              <a:t>11/08/2020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B6D11-1150-46A5-9CA5-193233C4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6C50-75D1-4E2B-99C6-5CE81EA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E981-67E4-4A07-9EE3-75674B87D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701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EB387-78AD-4A7F-8E85-1F855B81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2CF22-2574-47CC-B305-1E243CD8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4D2E-853D-44CB-BACC-A72F6941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578A-EE7C-404D-BA7E-FC3A5FD20376}" type="datetimeFigureOut">
              <a:rPr lang="en-NZ" smtClean="0"/>
              <a:t>11/08/2020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03809-06E8-41F5-9F64-FB54A8528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FAA6-C11E-4F32-955F-22219ADC1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E981-67E4-4A07-9EE3-75674B87D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14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koaltaitemaunga.deviantart.com/art/poutama-298594818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mailto:carmen@kahaeducation.co.nz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193928/alrqm-wahd-one-un1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https://pxhere.com/nl/photo/552927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://koaltaitemaunga.deviantart.com/art/poutama-298594818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zcer.org.nz/workshops" TargetMode="External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nzcer.org.nz/research/publications/capabilities-living-and-lifelong-learning-whats-science-got-do-it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nmssa.otago.ac.nz/insights/INSIGHTS_Science_2017.pdf" TargetMode="External"/><Relationship Id="rId11" Type="http://schemas.openxmlformats.org/officeDocument/2006/relationships/image" Target="../media/image12.jpg"/><Relationship Id="rId5" Type="http://schemas.openxmlformats.org/officeDocument/2006/relationships/hyperlink" Target="https://nmssa.otago.ac.nz/reports/2017/2017_NMSSA_SCIENCE.pdf" TargetMode="External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2.xml"/><Relationship Id="rId9" Type="http://schemas.openxmlformats.org/officeDocument/2006/relationships/hyperlink" Target="https://www.google.com/url?sa=i&amp;rct=j&amp;q=&amp;esrc=s&amp;source=images&amp;cd=&amp;ved=2ahUKEwiJxqTKwv7jAhWRT30KHUbVC3AQjRx6BAgBEAQ&amp;url=http%3A%2F%2Fwww.asoneguidance.com%2Freadings%2F&amp;psig=AOvVaw24-iozmJWWwphOlOsu5JPk&amp;ust=156574009548431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mailto:carmen@kahaeducation.co.nz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poutama on a wall.">
            <a:extLst>
              <a:ext uri="{FF2B5EF4-FFF2-40B4-BE49-F238E27FC236}">
                <a16:creationId xmlns:a16="http://schemas.microsoft.com/office/drawing/2014/main" id="{F9FEEA25-44C9-47A3-B0AB-06AA69D0B7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91" t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459E5-3BDD-4D53-982E-4ECB59DA1DA8}"/>
              </a:ext>
            </a:extLst>
          </p:cNvPr>
          <p:cNvSpPr txBox="1"/>
          <p:nvPr/>
        </p:nvSpPr>
        <p:spPr>
          <a:xfrm>
            <a:off x="9732674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5" tooltip="http://koaltaitemaunga.deviantart.com/art/poutama-2985948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NZ" sz="7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67" y="5488863"/>
            <a:ext cx="9078562" cy="858152"/>
          </a:xfrm>
        </p:spPr>
        <p:txBody>
          <a:bodyPr>
            <a:normAutofit/>
          </a:bodyPr>
          <a:lstStyle/>
          <a:p>
            <a:pPr algn="l"/>
            <a:r>
              <a:rPr lang="en-US" sz="5300" dirty="0"/>
              <a:t>Progression - </a:t>
            </a:r>
            <a:r>
              <a:rPr lang="en-US" sz="2200" dirty="0"/>
              <a:t>Adapted from NZASE regional workshops 2019</a:t>
            </a:r>
            <a:endParaRPr lang="en-US" sz="66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3B8FED-8E87-40AE-9E1B-24A4E8915E31}"/>
              </a:ext>
            </a:extLst>
          </p:cNvPr>
          <p:cNvSpPr/>
          <p:nvPr/>
        </p:nvSpPr>
        <p:spPr>
          <a:xfrm>
            <a:off x="8587695" y="2824840"/>
            <a:ext cx="2135981" cy="935831"/>
          </a:xfrm>
          <a:prstGeom prst="wedgeRoundRectCallout">
            <a:avLst>
              <a:gd name="adj1" fmla="val 82071"/>
              <a:gd name="adj2" fmla="val -4012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Please click here – turn on your sound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0624E-5CFA-4BC2-84F2-455DB3D0CD6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-3" b="-3"/>
          <a:stretch/>
        </p:blipFill>
        <p:spPr bwMode="auto">
          <a:xfrm>
            <a:off x="63739" y="64186"/>
            <a:ext cx="1296976" cy="1393774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081F35-8457-4CB7-A2F3-09D832738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31600" y="2761343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770AD-E241-4E8B-9266-484207FD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4228036" cy="1691907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NZASE Podcast Series: Getting Started in Science - Progression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12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4F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4F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4F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4F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0A98-8CA5-4242-81CC-E01B3B84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2749177"/>
            <a:ext cx="3795142" cy="33468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The NZASE Podcast Series is one way we share ideas, resources, and research about science teaching and learning in New Zealand.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Useful with a team of teachers or for yourself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Presenters are Sabina Cleary and Carmen Kenton.</a:t>
            </a:r>
            <a:endParaRPr lang="en-NZ" sz="1800" dirty="0">
              <a:solidFill>
                <a:srgbClr val="FFFFFF"/>
              </a:solidFill>
            </a:endParaRP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 descr="Picture of Sabina Cleary with her name and email address">
            <a:extLst>
              <a:ext uri="{FF2B5EF4-FFF2-40B4-BE49-F238E27FC236}">
                <a16:creationId xmlns:a16="http://schemas.microsoft.com/office/drawing/2014/main" id="{3A42A792-1E7B-4A33-8477-105C9A1D4C09}"/>
              </a:ext>
            </a:extLst>
          </p:cNvPr>
          <p:cNvGrpSpPr/>
          <p:nvPr/>
        </p:nvGrpSpPr>
        <p:grpSpPr>
          <a:xfrm>
            <a:off x="1301214" y="836740"/>
            <a:ext cx="4384314" cy="2377220"/>
            <a:chOff x="1301214" y="836740"/>
            <a:chExt cx="4384314" cy="2377220"/>
          </a:xfrm>
        </p:grpSpPr>
        <p:pic>
          <p:nvPicPr>
            <p:cNvPr id="4" name="Picture 3" descr="Sabina Cleary">
              <a:extLst>
                <a:ext uri="{FF2B5EF4-FFF2-40B4-BE49-F238E27FC236}">
                  <a16:creationId xmlns:a16="http://schemas.microsoft.com/office/drawing/2014/main" id="{54284D41-C0F5-4F82-849A-C91DC996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1214" y="836740"/>
              <a:ext cx="1878003" cy="2377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6BFF59-D074-43B6-BC9D-59392300F712}"/>
                </a:ext>
              </a:extLst>
            </p:cNvPr>
            <p:cNvSpPr txBox="1"/>
            <p:nvPr/>
          </p:nvSpPr>
          <p:spPr>
            <a:xfrm>
              <a:off x="3717533" y="1300271"/>
              <a:ext cx="19679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Sabina Cleary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sabina@kahaeducation.co.nz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 descr="Picture of Carmen Kenton with her name and email address">
            <a:extLst>
              <a:ext uri="{FF2B5EF4-FFF2-40B4-BE49-F238E27FC236}">
                <a16:creationId xmlns:a16="http://schemas.microsoft.com/office/drawing/2014/main" id="{69839E87-2D33-40FF-B0CE-FAC421022B6A}"/>
              </a:ext>
            </a:extLst>
          </p:cNvPr>
          <p:cNvGrpSpPr/>
          <p:nvPr/>
        </p:nvGrpSpPr>
        <p:grpSpPr>
          <a:xfrm>
            <a:off x="1622924" y="3578457"/>
            <a:ext cx="4087260" cy="2377220"/>
            <a:chOff x="1622924" y="3578457"/>
            <a:chExt cx="4087260" cy="2377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EDAFED-AA74-4CC4-8C52-6233326B005E}"/>
                </a:ext>
              </a:extLst>
            </p:cNvPr>
            <p:cNvSpPr txBox="1"/>
            <p:nvPr/>
          </p:nvSpPr>
          <p:spPr>
            <a:xfrm>
              <a:off x="1622924" y="5081035"/>
              <a:ext cx="19679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Carmen Kenton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carmen@kahaeducation.co.nz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 descr="Carmen Kenton">
              <a:extLst>
                <a:ext uri="{FF2B5EF4-FFF2-40B4-BE49-F238E27FC236}">
                  <a16:creationId xmlns:a16="http://schemas.microsoft.com/office/drawing/2014/main" id="{2DF59262-1D3E-4563-9082-5D165F8E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934" y="3578457"/>
              <a:ext cx="1539250" cy="2377220"/>
            </a:xfrm>
            <a:prstGeom prst="rect">
              <a:avLst/>
            </a:prstGeom>
          </p:spPr>
        </p:pic>
      </p:grp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81AE22-89C1-47B8-B60A-374873703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388257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7684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831E9-6977-474F-9062-B2EEBBA5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945495" cy="14540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Files used in this podcast:</a:t>
            </a:r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AC132-BCBE-413C-AEDC-F27696A54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5" b="27224"/>
          <a:stretch/>
        </p:blipFill>
        <p:spPr>
          <a:xfrm rot="20552358">
            <a:off x="2461932" y="1497974"/>
            <a:ext cx="3661831" cy="915845"/>
          </a:xfrm>
          <a:prstGeom prst="rect">
            <a:avLst/>
          </a:prstGeom>
        </p:spPr>
      </p:pic>
      <p:sp>
        <p:nvSpPr>
          <p:cNvPr id="6" name="Rectangle 5" descr="Please download these files to use during this podcast">
            <a:extLst>
              <a:ext uri="{FF2B5EF4-FFF2-40B4-BE49-F238E27FC236}">
                <a16:creationId xmlns:a16="http://schemas.microsoft.com/office/drawing/2014/main" id="{7C17BA97-0182-4762-BC3A-42419C7DAA5C}"/>
              </a:ext>
            </a:extLst>
          </p:cNvPr>
          <p:cNvSpPr/>
          <p:nvPr/>
        </p:nvSpPr>
        <p:spPr>
          <a:xfrm>
            <a:off x="447943" y="3173174"/>
            <a:ext cx="39219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download these files to use during this podcast</a:t>
            </a:r>
            <a:endParaRPr lang="en-NZ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5C1A-FC1D-4A4A-8251-524EDDEA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Progression some things to think about</a:t>
            </a:r>
          </a:p>
          <a:p>
            <a:r>
              <a:rPr lang="en-GB" sz="2000" dirty="0">
                <a:solidFill>
                  <a:srgbClr val="000000"/>
                </a:solidFill>
              </a:rPr>
              <a:t>Progression Science Capabilities TKI</a:t>
            </a:r>
          </a:p>
          <a:p>
            <a:r>
              <a:rPr lang="en-GB" sz="2000" dirty="0">
                <a:solidFill>
                  <a:srgbClr val="000000"/>
                </a:solidFill>
              </a:rPr>
              <a:t>NMSSA Science Capability Scale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E6E8BD-0EE1-4F22-B329-E77DA9F51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3353" y="3020774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381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4652-EAD1-47D3-9205-EFA0C805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about progression… </a:t>
            </a:r>
            <a:r>
              <a:rPr lang="en-GB" sz="2000" dirty="0"/>
              <a:t>1/3</a:t>
            </a:r>
            <a:r>
              <a:rPr lang="en-GB" dirty="0"/>
              <a:t>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8396-4441-4483-A5D3-B81ABD22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930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0" lang="en-N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the document </a:t>
            </a:r>
            <a:r>
              <a:rPr kumimoji="0" lang="en-NZ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Progression some things to think about</a:t>
            </a:r>
            <a:endParaRPr kumimoji="0" lang="en-NZ" altLang="en-US" sz="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800" b="0" i="1" u="none" strike="noStrike" cap="none" normalizeH="0" baseline="0" dirty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800" b="0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significant point you gained from this page?</a:t>
            </a:r>
            <a:endParaRPr lang="en-NZ" altLang="en-US" sz="800" dirty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this in pairs</a:t>
            </a:r>
            <a:endParaRPr kumimoji="0" lang="en-NZ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NZ" dirty="0"/>
          </a:p>
        </p:txBody>
      </p:sp>
      <p:pic>
        <p:nvPicPr>
          <p:cNvPr id="5" name="Picture 4" descr="A cartoon image of two people having an in depth discussion.">
            <a:extLst>
              <a:ext uri="{FF2B5EF4-FFF2-40B4-BE49-F238E27FC236}">
                <a16:creationId xmlns:a16="http://schemas.microsoft.com/office/drawing/2014/main" id="{722828E1-78B7-4FD9-AFC2-57163F588A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85" y="3428999"/>
            <a:ext cx="4280994" cy="191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FEB65C-552B-4361-B580-0218F3036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692" y="5112657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6813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3847-8CED-46DC-A034-791A65BF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/>
              <a:t>… </a:t>
            </a:r>
            <a:r>
              <a:rPr lang="en-GB" sz="2000" dirty="0"/>
              <a:t>2/3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656B-CD65-4909-AAFB-F74ED633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841994"/>
            <a:ext cx="7778970" cy="3450613"/>
          </a:xfrm>
        </p:spPr>
        <p:txBody>
          <a:bodyPr anchor="ctr">
            <a:normAutofit/>
          </a:bodyPr>
          <a:lstStyle/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Have a look at ONE page of the </a:t>
            </a:r>
            <a:r>
              <a:rPr kumimoji="0" lang="en-NZ" altLang="en-US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Progression Science Capabilities TKI</a:t>
            </a:r>
            <a:r>
              <a:rPr kumimoji="0" lang="en-NZ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document</a:t>
            </a:r>
          </a:p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NZ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one important aspect of task design for your students (at their curriculum level)? </a:t>
            </a:r>
            <a:endParaRPr kumimoji="0" lang="en-NZ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NZ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88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D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uter, drawing, light&#10;&#10;Description automatically generated">
            <a:extLst>
              <a:ext uri="{FF2B5EF4-FFF2-40B4-BE49-F238E27FC236}">
                <a16:creationId xmlns:a16="http://schemas.microsoft.com/office/drawing/2014/main" id="{9D87F82B-1382-406F-9A33-45B82D067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62601" y="2857501"/>
            <a:ext cx="445769" cy="114299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F163C-CBD5-4823-8FC0-0A3A71048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1114" y="5245436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7664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ulips in flower. Most are deep purple-red in colour, one is orange.">
            <a:extLst>
              <a:ext uri="{FF2B5EF4-FFF2-40B4-BE49-F238E27FC236}">
                <a16:creationId xmlns:a16="http://schemas.microsoft.com/office/drawing/2014/main" id="{FF7FFF6E-3288-4A38-BEE6-B1005DB83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120" t="9091" r="1617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63464-5765-448C-9F39-EF79D84A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 dirty="0"/>
              <a:t>… </a:t>
            </a:r>
            <a:r>
              <a:rPr lang="en-GB" sz="2000" dirty="0"/>
              <a:t>3/3</a:t>
            </a:r>
            <a:endParaRPr lang="en-NZ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6E51-92CE-47CF-B5DB-DBDA6E4A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891555" cy="3207258"/>
          </a:xfrm>
        </p:spPr>
        <p:txBody>
          <a:bodyPr anchor="t">
            <a:normAutofit/>
          </a:bodyPr>
          <a:lstStyle/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/>
              <a:t>3. </a:t>
            </a:r>
            <a:r>
              <a:rPr kumimoji="0" lang="en-NZ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a look at the </a:t>
            </a:r>
            <a:r>
              <a:rPr kumimoji="0" lang="en-NZ" altLang="en-US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NMSSA Science Capabilities </a:t>
            </a:r>
            <a:r>
              <a:rPr lang="en-NZ" alt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</a:t>
            </a:r>
            <a:r>
              <a:rPr kumimoji="0" lang="en-NZ" altLang="en-US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kumimoji="0" lang="en-NZ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</a:t>
            </a:r>
          </a:p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N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72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1" u="none" strike="noStrike" cap="none" normalizeH="0" baseline="0" dirty="0">
                <a:ln>
                  <a:noFill/>
                </a:ln>
                <a:solidFill>
                  <a:srgbClr val="028C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is this similar or different </a:t>
            </a:r>
            <a:r>
              <a:rPr lang="en-NZ" altLang="en-US" sz="2400" i="1" dirty="0">
                <a:solidFill>
                  <a:srgbClr val="028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ways in which you have assessed your students’ science </a:t>
            </a:r>
            <a:r>
              <a:rPr kumimoji="0" lang="en-NZ" altLang="en-US" sz="2400" b="0" i="1" u="none" strike="noStrike" cap="none" normalizeH="0" baseline="0" dirty="0">
                <a:ln>
                  <a:noFill/>
                </a:ln>
                <a:solidFill>
                  <a:srgbClr val="028C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understandings?</a:t>
            </a:r>
            <a:endParaRPr kumimoji="0" lang="en-NZ" altLang="en-US" sz="2400" b="0" i="0" u="none" strike="noStrike" cap="none" normalizeH="0" baseline="0" dirty="0">
              <a:ln>
                <a:noFill/>
              </a:ln>
              <a:solidFill>
                <a:srgbClr val="028C7F"/>
              </a:solidFill>
              <a:effectLst/>
            </a:endParaRPr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BE26AC-7A75-447D-9ECE-58BEB979F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6336" y="5696712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435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4A5B3-D83A-4D7E-BA7F-0F1F7049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75" y="175038"/>
            <a:ext cx="4977976" cy="14540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Next steps…</a:t>
            </a:r>
            <a:endParaRPr lang="en-NZ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8448-606A-44EB-951B-AB2C4B02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75" y="1075106"/>
            <a:ext cx="6459584" cy="47279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You might like to….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Collect evidence from your students and create a continuum of progression with respect to the Nature of Science.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What does the evidence show you?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What are each of these student’s next steps? (You could choose 4-6 students for this task, or more)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7030A0"/>
                </a:solidFill>
              </a:rPr>
              <a:t>What are your next steps as a teacher?</a:t>
            </a:r>
          </a:p>
          <a:p>
            <a:pPr marL="914400" lvl="2" indent="0">
              <a:buNone/>
            </a:pP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of poutama on a wall.">
            <a:extLst>
              <a:ext uri="{FF2B5EF4-FFF2-40B4-BE49-F238E27FC236}">
                <a16:creationId xmlns:a16="http://schemas.microsoft.com/office/drawing/2014/main" id="{B09AFBBD-CDB2-4390-AF89-E71BC4AAF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0105" r="21015" b="1"/>
          <a:stretch/>
        </p:blipFill>
        <p:spPr>
          <a:xfrm>
            <a:off x="8358861" y="1629089"/>
            <a:ext cx="3145750" cy="362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CA1DB-B384-403C-A652-E11FC98BF480}"/>
              </a:ext>
            </a:extLst>
          </p:cNvPr>
          <p:cNvSpPr txBox="1"/>
          <p:nvPr/>
        </p:nvSpPr>
        <p:spPr>
          <a:xfrm>
            <a:off x="9045284" y="504905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hlinkClick r:id="rId6" tooltip="http://koaltaitemaunga.deviantart.com/art/poutama-2985948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NZ" sz="70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CB9B61-8164-4D2A-8BFD-0B7F96C29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24567" y="5630494"/>
            <a:ext cx="509084" cy="50908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20218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A4C2-7E5A-41A2-9F12-0CEFB97F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Readings &amp; Resources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3D82-8FA8-4E47-8D21-4C6858DD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506"/>
            <a:ext cx="10515600" cy="401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National monitoring study of student achievement 2017 Science publications</a:t>
            </a:r>
          </a:p>
          <a:p>
            <a:r>
              <a:rPr lang="en-GB" sz="1800" dirty="0"/>
              <a:t>Key Findings </a:t>
            </a:r>
            <a:r>
              <a:rPr lang="en-NZ" sz="1200" dirty="0">
                <a:hlinkClick r:id="rId5"/>
              </a:rPr>
              <a:t>https://nmssa.otago.ac.nz/reports/2017/2017_NMSSA_SCIENCE.pdf</a:t>
            </a:r>
            <a:endParaRPr lang="en-NZ" sz="1200" dirty="0"/>
          </a:p>
          <a:p>
            <a:r>
              <a:rPr lang="en-NZ" sz="1800" dirty="0"/>
              <a:t>Insights for teachers </a:t>
            </a:r>
            <a:r>
              <a:rPr lang="en-NZ" sz="1200" dirty="0">
                <a:hlinkClick r:id="rId6"/>
              </a:rPr>
              <a:t>https://nmssa.otago.ac.nz/insights/INSIGHTS_Science_2017.pdf</a:t>
            </a:r>
            <a:r>
              <a:rPr lang="en-NZ" sz="1200" dirty="0"/>
              <a:t> </a:t>
            </a:r>
          </a:p>
          <a:p>
            <a:pPr marL="0" indent="0">
              <a:buNone/>
            </a:pPr>
            <a:r>
              <a:rPr lang="en-NZ" sz="1800" dirty="0"/>
              <a:t>Ally Bull, 2015, Capabilities for living and lifelong learning: What’s science got to do with it? </a:t>
            </a:r>
          </a:p>
          <a:p>
            <a:pPr marL="0" indent="0">
              <a:buNone/>
            </a:pPr>
            <a:r>
              <a:rPr lang="en-NZ" sz="1200" dirty="0">
                <a:hlinkClick r:id="rId7"/>
              </a:rPr>
              <a:t>https://www.nzcer.org.nz/research/publications/capabilities-living-and-lifelong-learning-whats-science-got-do-it</a:t>
            </a:r>
            <a:endParaRPr lang="en-NZ" sz="1200" dirty="0"/>
          </a:p>
          <a:p>
            <a:pPr marL="0" indent="0">
              <a:buNone/>
            </a:pPr>
            <a:r>
              <a:rPr lang="en-NZ" sz="1800" dirty="0"/>
              <a:t>NZCER workshops available – twice in the last 18 months, they have run workshops on the NMSSA study and findings </a:t>
            </a:r>
            <a:r>
              <a:rPr lang="en-NZ" sz="1200" dirty="0">
                <a:hlinkClick r:id="rId8"/>
              </a:rPr>
              <a:t>https://www.nzcer.org.nz/workshops</a:t>
            </a:r>
            <a:r>
              <a:rPr lang="en-NZ" sz="1200" dirty="0"/>
              <a:t> </a:t>
            </a:r>
          </a:p>
          <a:p>
            <a:pPr marL="0" indent="0">
              <a:buNone/>
            </a:pPr>
            <a:endParaRPr lang="en-NZ" sz="1800" dirty="0"/>
          </a:p>
        </p:txBody>
      </p:sp>
      <p:pic>
        <p:nvPicPr>
          <p:cNvPr id="2050" name="Picture 2">
            <a:hlinkClick r:id="rId9"/>
            <a:extLst>
              <a:ext uri="{FF2B5EF4-FFF2-40B4-BE49-F238E27FC236}">
                <a16:creationId xmlns:a16="http://schemas.microsoft.com/office/drawing/2014/main" id="{6D58472B-FD82-47DD-980C-9954A42C3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415">
            <a:off x="9507581" y="627750"/>
            <a:ext cx="1631950" cy="16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EF48C-AF00-4346-BA09-B477DB5C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18">
            <a:off x="1253317" y="4848714"/>
            <a:ext cx="2237124" cy="894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E7A610-AC03-4BEE-9227-EFE116BA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225" y="146050"/>
            <a:ext cx="11893550" cy="6565900"/>
          </a:xfrm>
          <a:prstGeom prst="rect">
            <a:avLst/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898F8-BBEB-4D6E-8C00-B9C6B9792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4809" y="5069113"/>
            <a:ext cx="337457" cy="337457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037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770AD-E241-4E8B-9266-484207FD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4228036" cy="1691907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Contact us:</a:t>
            </a:r>
            <a:endParaRPr lang="en-NZ" sz="3200" dirty="0">
              <a:solidFill>
                <a:srgbClr val="FFFFFF"/>
              </a:solidFill>
            </a:endParaRPr>
          </a:p>
        </p:txBody>
      </p:sp>
      <p:sp>
        <p:nvSpPr>
          <p:cNvPr id="12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4F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4F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4F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4F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0A98-8CA5-4242-81CC-E01B3B84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2749177"/>
            <a:ext cx="3795142" cy="33468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If you wish to contact us, please do. We’d love to hear your feedback, thoughts, questions, ideas, and experiences.</a:t>
            </a:r>
            <a:endParaRPr lang="en-NZ" sz="1800" dirty="0">
              <a:solidFill>
                <a:srgbClr val="FFFFFF"/>
              </a:solidFill>
            </a:endParaRP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 descr="Picture of Sabina Cleary with her name and email address">
            <a:extLst>
              <a:ext uri="{FF2B5EF4-FFF2-40B4-BE49-F238E27FC236}">
                <a16:creationId xmlns:a16="http://schemas.microsoft.com/office/drawing/2014/main" id="{EB1CF977-372F-4832-8EAB-54F4B4CA76E8}"/>
              </a:ext>
            </a:extLst>
          </p:cNvPr>
          <p:cNvGrpSpPr/>
          <p:nvPr/>
        </p:nvGrpSpPr>
        <p:grpSpPr>
          <a:xfrm>
            <a:off x="1301214" y="836740"/>
            <a:ext cx="4384314" cy="2377220"/>
            <a:chOff x="1301214" y="836740"/>
            <a:chExt cx="4384314" cy="2377220"/>
          </a:xfrm>
        </p:grpSpPr>
        <p:pic>
          <p:nvPicPr>
            <p:cNvPr id="4" name="Picture 3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54284D41-C0F5-4F82-849A-C91DC996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1214" y="836740"/>
              <a:ext cx="1878003" cy="23772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6BFF59-D074-43B6-BC9D-59392300F712}"/>
                </a:ext>
              </a:extLst>
            </p:cNvPr>
            <p:cNvSpPr txBox="1"/>
            <p:nvPr/>
          </p:nvSpPr>
          <p:spPr>
            <a:xfrm>
              <a:off x="3717533" y="1300271"/>
              <a:ext cx="19679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Sabina Cleary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sabina@kahaeducation.co.nz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 descr="Picture of Carmen Kenton with her name and email address">
            <a:extLst>
              <a:ext uri="{FF2B5EF4-FFF2-40B4-BE49-F238E27FC236}">
                <a16:creationId xmlns:a16="http://schemas.microsoft.com/office/drawing/2014/main" id="{9729F253-EC15-4AB0-8EDC-479CB4718C1A}"/>
              </a:ext>
            </a:extLst>
          </p:cNvPr>
          <p:cNvGrpSpPr/>
          <p:nvPr/>
        </p:nvGrpSpPr>
        <p:grpSpPr>
          <a:xfrm>
            <a:off x="1622924" y="3578457"/>
            <a:ext cx="4087260" cy="2377220"/>
            <a:chOff x="1622924" y="3578457"/>
            <a:chExt cx="4087260" cy="2377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EDAFED-AA74-4CC4-8C52-6233326B005E}"/>
                </a:ext>
              </a:extLst>
            </p:cNvPr>
            <p:cNvSpPr txBox="1"/>
            <p:nvPr/>
          </p:nvSpPr>
          <p:spPr>
            <a:xfrm>
              <a:off x="1622924" y="5081035"/>
              <a:ext cx="196799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Carmen Kenton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carmen@kahaeducation.co.nz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2DF59262-1D3E-4563-9082-5D165F8E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934" y="3578457"/>
              <a:ext cx="1539250" cy="2377220"/>
            </a:xfrm>
            <a:prstGeom prst="rect">
              <a:avLst/>
            </a:prstGeom>
          </p:spPr>
        </p:pic>
      </p:grpSp>
      <p:pic>
        <p:nvPicPr>
          <p:cNvPr id="17" name="Picture 16" descr="NZASE logo, they sponsored this podcast">
            <a:extLst>
              <a:ext uri="{FF2B5EF4-FFF2-40B4-BE49-F238E27FC236}">
                <a16:creationId xmlns:a16="http://schemas.microsoft.com/office/drawing/2014/main" id="{90E27D8E-81E4-448B-9263-827609E0404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-3" b="-3"/>
          <a:stretch/>
        </p:blipFill>
        <p:spPr bwMode="auto">
          <a:xfrm>
            <a:off x="0" y="6095995"/>
            <a:ext cx="762879" cy="766679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FA9621-7A90-4360-B489-9A1BE65AF6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626" y="330257"/>
            <a:ext cx="304800" cy="304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87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531</Words>
  <Application>Microsoft Office PowerPoint</Application>
  <PresentationFormat>Widescreen</PresentationFormat>
  <Paragraphs>66</Paragraphs>
  <Slides>9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Office Theme</vt:lpstr>
      <vt:lpstr>Progression - Adapted from NZASE regional workshops 2019</vt:lpstr>
      <vt:lpstr>NZASE Podcast Series: Getting Started in Science - Progression</vt:lpstr>
      <vt:lpstr>Files used in this podcast:</vt:lpstr>
      <vt:lpstr>Thinking about progression… 1/3 </vt:lpstr>
      <vt:lpstr>… 2/3</vt:lpstr>
      <vt:lpstr>… 3/3</vt:lpstr>
      <vt:lpstr>Next steps…</vt:lpstr>
      <vt:lpstr>Readings &amp; Resources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Progression</dc:title>
  <dc:creator>Carmen Kenton</dc:creator>
  <cp:lastModifiedBy>Carmen Kenton</cp:lastModifiedBy>
  <cp:revision>1</cp:revision>
  <dcterms:created xsi:type="dcterms:W3CDTF">2020-08-10T21:11:32Z</dcterms:created>
  <dcterms:modified xsi:type="dcterms:W3CDTF">2020-08-11T02:31:21Z</dcterms:modified>
</cp:coreProperties>
</file>